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 showSpecialPlsOnTitleSld="0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3332a2a7631_0_10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g3332a2a7631_0_10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332a2a7631_0_2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g3332a2a7631_0_2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33e84fb40c3_0_1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g33e84fb40c3_0_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332a2a7631_0_7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g3332a2a7631_0_7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3332a2a7631_0_3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g3332a2a7631_0_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3332a2a7631_0_6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g3332a2a7631_0_6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332a2a7631_0_1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g3332a2a7631_0_1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332a2a7631_0_22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g3332a2a7631_0_2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332a2a7631_0_19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g3332a2a7631_0_19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33e84fb40c3_0_5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g33e84fb40c3_0_5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2c74abd85a_6_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g32c74abd85a_6_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33e84fb40c3_0_3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g33e84fb40c3_0_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33e84fb40c3_0_6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g33e84fb40c3_0_6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33e84fb40c3_0_8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g33e84fb40c3_0_8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33e976ae7af_0_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g33e976ae7af_0_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3332a2a7631_0_15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g3332a2a7631_0_15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3332a2a7631_0_18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g3332a2a7631_0_18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3332a2a7631_0_17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g3332a2a7631_0_17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332a2a7631_0_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g3332a2a7631_0_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32f045981d4_0_4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g32f045981d4_0_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332a2a7631_0_14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g3332a2a7631_0_1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33eab67ec4b_0_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g33eab67ec4b_0_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3332a2a7631_0_1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g3332a2a7631_0_1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332a2a7631_0_13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g3332a2a7631_0_1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>
  <p:cSld name="Title Slide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2"/>
          <p:cNvSpPr txBox="1"/>
          <p:nvPr/>
        </p:nvSpPr>
        <p:spPr>
          <a:xfrm>
            <a:off x="1523999" y="3556001"/>
            <a:ext cx="91440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Noto Sans Symbols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8;p2"/>
          <p:cNvSpPr/>
          <p:nvPr>
            <p:ph type="title"/>
          </p:nvPr>
        </p:nvSpPr>
        <p:spPr>
          <a:xfrm>
            <a:off x="644011" y="779558"/>
            <a:ext cx="10904100" cy="15639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  <a:effectLst>
            <a:outerShdw blurRad="152400" rotWithShape="0" algn="tl" dir="2700000" dist="177800">
              <a:srgbClr val="000000">
                <a:alpha val="27843"/>
              </a:srgbClr>
            </a:outerShdw>
          </a:effectLst>
        </p:spPr>
        <p:txBody>
          <a:bodyPr anchorCtr="0" anchor="ctr" bIns="45700" lIns="91425" spcFirstLastPara="1" rIns="91425" wrap="square" tIns="2743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" type="body"/>
          </p:nvPr>
        </p:nvSpPr>
        <p:spPr>
          <a:xfrm>
            <a:off x="2081211" y="2875826"/>
            <a:ext cx="8029500" cy="88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3360"/>
              <a:buNone/>
              <a:defRPr/>
            </a:lvl1pPr>
            <a:lvl2pPr indent="-365760" lvl="1" marL="914400" algn="just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2160"/>
              <a:buChar char="•"/>
              <a:defRPr/>
            </a:lvl2pPr>
            <a:lvl3pPr indent="-36576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2160"/>
              <a:buChar char="•"/>
              <a:defRPr/>
            </a:lvl3pPr>
            <a:lvl4pPr indent="-36576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2160"/>
              <a:buChar char="•"/>
              <a:defRPr/>
            </a:lvl4pPr>
            <a:lvl5pPr indent="-36576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216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2" type="body"/>
          </p:nvPr>
        </p:nvSpPr>
        <p:spPr>
          <a:xfrm>
            <a:off x="2081211" y="4016919"/>
            <a:ext cx="8029500" cy="11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  <a:defRPr sz="2000"/>
            </a:lvl1pPr>
            <a:lvl2pPr indent="-365760" lvl="1" marL="914400" algn="just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2160"/>
              <a:buChar char="•"/>
              <a:defRPr/>
            </a:lvl2pPr>
            <a:lvl3pPr indent="-36576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2160"/>
              <a:buChar char="•"/>
              <a:defRPr/>
            </a:lvl3pPr>
            <a:lvl4pPr indent="-36576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2160"/>
              <a:buChar char="•"/>
              <a:defRPr/>
            </a:lvl4pPr>
            <a:lvl5pPr indent="-36576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216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" name="Google Shape;21;p2"/>
          <p:cNvSpPr txBox="1"/>
          <p:nvPr>
            <p:ph idx="3" type="body"/>
          </p:nvPr>
        </p:nvSpPr>
        <p:spPr>
          <a:xfrm>
            <a:off x="2081211" y="5446367"/>
            <a:ext cx="8029500" cy="80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3360"/>
              <a:buNone/>
              <a:defRPr/>
            </a:lvl1pPr>
            <a:lvl2pPr indent="-365760" lvl="1" marL="914400" algn="just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2160"/>
              <a:buChar char="•"/>
              <a:defRPr/>
            </a:lvl2pPr>
            <a:lvl3pPr indent="-36576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2160"/>
              <a:buChar char="•"/>
              <a:defRPr/>
            </a:lvl3pPr>
            <a:lvl4pPr indent="-36576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2160"/>
              <a:buChar char="•"/>
              <a:defRPr/>
            </a:lvl4pPr>
            <a:lvl5pPr indent="-36576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216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" name="Google Shape;22;p2"/>
          <p:cNvSpPr txBox="1"/>
          <p:nvPr/>
        </p:nvSpPr>
        <p:spPr>
          <a:xfrm>
            <a:off x="1523999" y="3556001"/>
            <a:ext cx="91440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Noto Sans Symbols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0" y="0"/>
            <a:ext cx="12192000" cy="907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2743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1" type="ftr"/>
          </p:nvPr>
        </p:nvSpPr>
        <p:spPr>
          <a:xfrm>
            <a:off x="0" y="6568457"/>
            <a:ext cx="6096000" cy="289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0" type="dt"/>
          </p:nvPr>
        </p:nvSpPr>
        <p:spPr>
          <a:xfrm>
            <a:off x="6096000" y="6568457"/>
            <a:ext cx="2743200" cy="289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2" type="sldNum"/>
          </p:nvPr>
        </p:nvSpPr>
        <p:spPr>
          <a:xfrm>
            <a:off x="8839200" y="6568457"/>
            <a:ext cx="3352800" cy="289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Blank">
  <p:cSld name="1_Blank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/>
          <p:nvPr>
            <p:ph idx="10" type="dt"/>
          </p:nvPr>
        </p:nvSpPr>
        <p:spPr>
          <a:xfrm>
            <a:off x="6096000" y="6568457"/>
            <a:ext cx="2743200" cy="289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12"/>
          <p:cNvSpPr txBox="1"/>
          <p:nvPr>
            <p:ph idx="11" type="ftr"/>
          </p:nvPr>
        </p:nvSpPr>
        <p:spPr>
          <a:xfrm>
            <a:off x="0" y="6568457"/>
            <a:ext cx="6096000" cy="289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2" type="sldNum"/>
          </p:nvPr>
        </p:nvSpPr>
        <p:spPr>
          <a:xfrm>
            <a:off x="8839200" y="6568457"/>
            <a:ext cx="3352800" cy="289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"/>
          <p:cNvSpPr txBox="1"/>
          <p:nvPr>
            <p:ph type="title"/>
          </p:nvPr>
        </p:nvSpPr>
        <p:spPr>
          <a:xfrm>
            <a:off x="0" y="0"/>
            <a:ext cx="12192000" cy="907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2743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3"/>
          <p:cNvSpPr txBox="1"/>
          <p:nvPr>
            <p:ph idx="1" type="body"/>
          </p:nvPr>
        </p:nvSpPr>
        <p:spPr>
          <a:xfrm>
            <a:off x="1308294" y="1519311"/>
            <a:ext cx="10045500" cy="28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6576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2160"/>
              <a:buChar char="•"/>
              <a:defRPr/>
            </a:lvl1pPr>
            <a:lvl2pPr indent="-365760" lvl="1" marL="914400" algn="just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2160"/>
              <a:buChar char="•"/>
              <a:defRPr/>
            </a:lvl2pPr>
            <a:lvl3pPr indent="-36576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2160"/>
              <a:buChar char="•"/>
              <a:defRPr/>
            </a:lvl3pPr>
            <a:lvl4pPr indent="-36576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2160"/>
              <a:buChar char="•"/>
              <a:defRPr/>
            </a:lvl4pPr>
            <a:lvl5pPr indent="-36576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216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" name="Google Shape;26;p3"/>
          <p:cNvSpPr txBox="1"/>
          <p:nvPr>
            <p:ph idx="10" type="dt"/>
          </p:nvPr>
        </p:nvSpPr>
        <p:spPr>
          <a:xfrm>
            <a:off x="6096000" y="6568457"/>
            <a:ext cx="2743200" cy="289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3"/>
          <p:cNvSpPr txBox="1"/>
          <p:nvPr>
            <p:ph idx="11" type="ftr"/>
          </p:nvPr>
        </p:nvSpPr>
        <p:spPr>
          <a:xfrm>
            <a:off x="0" y="6568457"/>
            <a:ext cx="6096000" cy="289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3"/>
          <p:cNvSpPr txBox="1"/>
          <p:nvPr>
            <p:ph idx="12" type="sldNum"/>
          </p:nvPr>
        </p:nvSpPr>
        <p:spPr>
          <a:xfrm>
            <a:off x="8839200" y="6568457"/>
            <a:ext cx="3352800" cy="289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4"/>
          <p:cNvSpPr txBox="1"/>
          <p:nvPr>
            <p:ph type="title"/>
          </p:nvPr>
        </p:nvSpPr>
        <p:spPr>
          <a:xfrm>
            <a:off x="0" y="0"/>
            <a:ext cx="12192000" cy="907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2743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4"/>
          <p:cNvSpPr txBox="1"/>
          <p:nvPr>
            <p:ph idx="1" type="body"/>
          </p:nvPr>
        </p:nvSpPr>
        <p:spPr>
          <a:xfrm>
            <a:off x="838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6576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2160"/>
              <a:buChar char="•"/>
              <a:defRPr/>
            </a:lvl1pPr>
            <a:lvl2pPr indent="-365760" lvl="1" marL="914400" algn="just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2160"/>
              <a:buChar char="•"/>
              <a:defRPr/>
            </a:lvl2pPr>
            <a:lvl3pPr indent="-36576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2160"/>
              <a:buChar char="•"/>
              <a:defRPr/>
            </a:lvl3pPr>
            <a:lvl4pPr indent="-36576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2160"/>
              <a:buChar char="•"/>
              <a:defRPr/>
            </a:lvl4pPr>
            <a:lvl5pPr indent="-36576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216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4"/>
          <p:cNvSpPr txBox="1"/>
          <p:nvPr>
            <p:ph idx="2" type="body"/>
          </p:nvPr>
        </p:nvSpPr>
        <p:spPr>
          <a:xfrm>
            <a:off x="6172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6576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2160"/>
              <a:buChar char="•"/>
              <a:defRPr/>
            </a:lvl1pPr>
            <a:lvl2pPr indent="-365760" lvl="1" marL="914400" algn="just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2160"/>
              <a:buChar char="•"/>
              <a:defRPr/>
            </a:lvl2pPr>
            <a:lvl3pPr indent="-36576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2160"/>
              <a:buChar char="•"/>
              <a:defRPr/>
            </a:lvl3pPr>
            <a:lvl4pPr indent="-36576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2160"/>
              <a:buChar char="•"/>
              <a:defRPr/>
            </a:lvl4pPr>
            <a:lvl5pPr indent="-36576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216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4"/>
          <p:cNvSpPr txBox="1"/>
          <p:nvPr>
            <p:ph idx="10" type="dt"/>
          </p:nvPr>
        </p:nvSpPr>
        <p:spPr>
          <a:xfrm>
            <a:off x="6096000" y="6568457"/>
            <a:ext cx="2743200" cy="289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4"/>
          <p:cNvSpPr txBox="1"/>
          <p:nvPr>
            <p:ph idx="11" type="ftr"/>
          </p:nvPr>
        </p:nvSpPr>
        <p:spPr>
          <a:xfrm>
            <a:off x="0" y="6568457"/>
            <a:ext cx="6096000" cy="289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4"/>
          <p:cNvSpPr txBox="1"/>
          <p:nvPr>
            <p:ph idx="12" type="sldNum"/>
          </p:nvPr>
        </p:nvSpPr>
        <p:spPr>
          <a:xfrm>
            <a:off x="8839200" y="6568457"/>
            <a:ext cx="3352800" cy="289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5"/>
          <p:cNvSpPr txBox="1"/>
          <p:nvPr>
            <p:ph idx="1" type="body"/>
          </p:nvPr>
        </p:nvSpPr>
        <p:spPr>
          <a:xfrm>
            <a:off x="839788" y="1309205"/>
            <a:ext cx="51579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3360"/>
              <a:buNone/>
              <a:defRPr b="1" sz="2800"/>
            </a:lvl1pPr>
            <a:lvl2pPr indent="-228600" lvl="1" marL="914400" algn="just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  <a:defRPr b="1" sz="2000"/>
            </a:lvl2pPr>
            <a:lvl3pPr indent="-2286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2160"/>
              <a:buNone/>
              <a:defRPr b="1" sz="1800"/>
            </a:lvl3pPr>
            <a:lvl4pPr indent="-2286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920"/>
              <a:buNone/>
              <a:defRPr b="1" sz="1600"/>
            </a:lvl4pPr>
            <a:lvl5pPr indent="-2286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92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839788" y="2133117"/>
            <a:ext cx="5157900" cy="36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6576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2160"/>
              <a:buChar char="•"/>
              <a:defRPr/>
            </a:lvl1pPr>
            <a:lvl2pPr indent="-365760" lvl="1" marL="914400" algn="just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2160"/>
              <a:buChar char="•"/>
              <a:defRPr/>
            </a:lvl2pPr>
            <a:lvl3pPr indent="-36576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2160"/>
              <a:buChar char="•"/>
              <a:defRPr/>
            </a:lvl3pPr>
            <a:lvl4pPr indent="-36576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2160"/>
              <a:buChar char="•"/>
              <a:defRPr/>
            </a:lvl4pPr>
            <a:lvl5pPr indent="-36576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216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3" type="body"/>
          </p:nvPr>
        </p:nvSpPr>
        <p:spPr>
          <a:xfrm>
            <a:off x="6172200" y="1309205"/>
            <a:ext cx="51831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3360"/>
              <a:buNone/>
              <a:defRPr b="1" sz="2800"/>
            </a:lvl1pPr>
            <a:lvl2pPr indent="-228600" lvl="1" marL="914400" algn="just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  <a:defRPr b="1" sz="2000"/>
            </a:lvl2pPr>
            <a:lvl3pPr indent="-2286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2160"/>
              <a:buNone/>
              <a:defRPr b="1" sz="1800"/>
            </a:lvl3pPr>
            <a:lvl4pPr indent="-2286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920"/>
              <a:buNone/>
              <a:defRPr b="1" sz="1600"/>
            </a:lvl4pPr>
            <a:lvl5pPr indent="-2286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92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0" name="Google Shape;40;p5"/>
          <p:cNvSpPr txBox="1"/>
          <p:nvPr>
            <p:ph idx="4" type="body"/>
          </p:nvPr>
        </p:nvSpPr>
        <p:spPr>
          <a:xfrm>
            <a:off x="6172200" y="2133117"/>
            <a:ext cx="5183100" cy="36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6576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2160"/>
              <a:buChar char="•"/>
              <a:defRPr/>
            </a:lvl1pPr>
            <a:lvl2pPr indent="-365760" lvl="1" marL="914400" algn="just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2160"/>
              <a:buChar char="•"/>
              <a:defRPr/>
            </a:lvl2pPr>
            <a:lvl3pPr indent="-36576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2160"/>
              <a:buChar char="•"/>
              <a:defRPr/>
            </a:lvl3pPr>
            <a:lvl4pPr indent="-36576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2160"/>
              <a:buChar char="•"/>
              <a:defRPr/>
            </a:lvl4pPr>
            <a:lvl5pPr indent="-36576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216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type="title"/>
          </p:nvPr>
        </p:nvSpPr>
        <p:spPr>
          <a:xfrm>
            <a:off x="0" y="0"/>
            <a:ext cx="12192000" cy="907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2743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0" type="dt"/>
          </p:nvPr>
        </p:nvSpPr>
        <p:spPr>
          <a:xfrm>
            <a:off x="6096000" y="6568457"/>
            <a:ext cx="2743200" cy="289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1" type="ftr"/>
          </p:nvPr>
        </p:nvSpPr>
        <p:spPr>
          <a:xfrm>
            <a:off x="0" y="6568457"/>
            <a:ext cx="6096000" cy="289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8839200" y="6568457"/>
            <a:ext cx="3352800" cy="289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0" y="0"/>
            <a:ext cx="12192000" cy="907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2743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0" type="dt"/>
          </p:nvPr>
        </p:nvSpPr>
        <p:spPr>
          <a:xfrm>
            <a:off x="6096000" y="6568457"/>
            <a:ext cx="2743200" cy="289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11" type="ftr"/>
          </p:nvPr>
        </p:nvSpPr>
        <p:spPr>
          <a:xfrm>
            <a:off x="0" y="6568457"/>
            <a:ext cx="6096000" cy="289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2" type="sldNum"/>
          </p:nvPr>
        </p:nvSpPr>
        <p:spPr>
          <a:xfrm>
            <a:off x="8839200" y="6568457"/>
            <a:ext cx="3352800" cy="289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7"/>
          <p:cNvSpPr txBox="1"/>
          <p:nvPr>
            <p:ph idx="10" type="dt"/>
          </p:nvPr>
        </p:nvSpPr>
        <p:spPr>
          <a:xfrm>
            <a:off x="6096000" y="6568457"/>
            <a:ext cx="2743200" cy="289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7"/>
          <p:cNvSpPr txBox="1"/>
          <p:nvPr>
            <p:ph idx="11" type="ftr"/>
          </p:nvPr>
        </p:nvSpPr>
        <p:spPr>
          <a:xfrm>
            <a:off x="0" y="6568457"/>
            <a:ext cx="6096000" cy="289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7"/>
          <p:cNvSpPr txBox="1"/>
          <p:nvPr>
            <p:ph idx="12" type="sldNum"/>
          </p:nvPr>
        </p:nvSpPr>
        <p:spPr>
          <a:xfrm>
            <a:off x="8839200" y="6568457"/>
            <a:ext cx="3352800" cy="289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>
  <p:cSld name="1_Title Slid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 txBox="1"/>
          <p:nvPr/>
        </p:nvSpPr>
        <p:spPr>
          <a:xfrm>
            <a:off x="1523999" y="3556001"/>
            <a:ext cx="91440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Noto Sans Symbols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Google Shape;56;p8"/>
          <p:cNvSpPr/>
          <p:nvPr>
            <p:ph type="title"/>
          </p:nvPr>
        </p:nvSpPr>
        <p:spPr>
          <a:xfrm>
            <a:off x="644011" y="779558"/>
            <a:ext cx="10904100" cy="15639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  <a:effectLst>
            <a:outerShdw blurRad="152400" rotWithShape="0" algn="tl" dir="2700000" dist="177800">
              <a:srgbClr val="000000">
                <a:alpha val="27843"/>
              </a:srgbClr>
            </a:outerShdw>
          </a:effectLst>
        </p:spPr>
        <p:txBody>
          <a:bodyPr anchorCtr="0" anchor="ctr" bIns="45700" lIns="91425" spcFirstLastPara="1" rIns="91425" wrap="square" tIns="2743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8"/>
          <p:cNvSpPr txBox="1"/>
          <p:nvPr>
            <p:ph idx="1" type="body"/>
          </p:nvPr>
        </p:nvSpPr>
        <p:spPr>
          <a:xfrm>
            <a:off x="2081211" y="2875826"/>
            <a:ext cx="8029500" cy="88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3360"/>
              <a:buNone/>
              <a:defRPr/>
            </a:lvl1pPr>
            <a:lvl2pPr indent="-365760" lvl="1" marL="914400" algn="just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2160"/>
              <a:buChar char="•"/>
              <a:defRPr/>
            </a:lvl2pPr>
            <a:lvl3pPr indent="-36576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2160"/>
              <a:buChar char="•"/>
              <a:defRPr/>
            </a:lvl3pPr>
            <a:lvl4pPr indent="-36576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2160"/>
              <a:buChar char="•"/>
              <a:defRPr/>
            </a:lvl4pPr>
            <a:lvl5pPr indent="-36576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216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8" name="Google Shape;58;p8"/>
          <p:cNvSpPr txBox="1"/>
          <p:nvPr>
            <p:ph idx="2" type="body"/>
          </p:nvPr>
        </p:nvSpPr>
        <p:spPr>
          <a:xfrm>
            <a:off x="2081211" y="4016919"/>
            <a:ext cx="8029500" cy="11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  <a:defRPr sz="2000"/>
            </a:lvl1pPr>
            <a:lvl2pPr indent="-365760" lvl="1" marL="914400" algn="just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2160"/>
              <a:buChar char="•"/>
              <a:defRPr/>
            </a:lvl2pPr>
            <a:lvl3pPr indent="-36576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2160"/>
              <a:buChar char="•"/>
              <a:defRPr/>
            </a:lvl3pPr>
            <a:lvl4pPr indent="-36576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2160"/>
              <a:buChar char="•"/>
              <a:defRPr/>
            </a:lvl4pPr>
            <a:lvl5pPr indent="-36576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216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9" name="Google Shape;59;p8"/>
          <p:cNvSpPr txBox="1"/>
          <p:nvPr>
            <p:ph idx="3" type="body"/>
          </p:nvPr>
        </p:nvSpPr>
        <p:spPr>
          <a:xfrm>
            <a:off x="2081211" y="5446367"/>
            <a:ext cx="8029500" cy="80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3360"/>
              <a:buNone/>
              <a:defRPr/>
            </a:lvl1pPr>
            <a:lvl2pPr indent="-365760" lvl="1" marL="914400" algn="just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2160"/>
              <a:buChar char="•"/>
              <a:defRPr/>
            </a:lvl2pPr>
            <a:lvl3pPr indent="-36576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2160"/>
              <a:buChar char="•"/>
              <a:defRPr/>
            </a:lvl3pPr>
            <a:lvl4pPr indent="-36576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2160"/>
              <a:buChar char="•"/>
              <a:defRPr/>
            </a:lvl4pPr>
            <a:lvl5pPr indent="-36576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216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omparison">
  <p:cSld name="1_Comparison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9"/>
          <p:cNvSpPr txBox="1"/>
          <p:nvPr>
            <p:ph idx="1" type="body"/>
          </p:nvPr>
        </p:nvSpPr>
        <p:spPr>
          <a:xfrm>
            <a:off x="839788" y="1681163"/>
            <a:ext cx="51579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3360"/>
              <a:buNone/>
              <a:defRPr b="1" sz="2800"/>
            </a:lvl1pPr>
            <a:lvl2pPr indent="-228600" lvl="1" marL="914400" algn="just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  <a:defRPr b="1" sz="2000"/>
            </a:lvl2pPr>
            <a:lvl3pPr indent="-2286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2160"/>
              <a:buNone/>
              <a:defRPr b="1" sz="1800"/>
            </a:lvl3pPr>
            <a:lvl4pPr indent="-2286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920"/>
              <a:buNone/>
              <a:defRPr b="1" sz="1600"/>
            </a:lvl4pPr>
            <a:lvl5pPr indent="-2286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92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2" name="Google Shape;62;p9"/>
          <p:cNvSpPr txBox="1"/>
          <p:nvPr>
            <p:ph idx="2" type="body"/>
          </p:nvPr>
        </p:nvSpPr>
        <p:spPr>
          <a:xfrm>
            <a:off x="839788" y="2505075"/>
            <a:ext cx="5157900" cy="36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6576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2160"/>
              <a:buChar char="•"/>
              <a:defRPr/>
            </a:lvl1pPr>
            <a:lvl2pPr indent="-365760" lvl="1" marL="914400" algn="just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2160"/>
              <a:buChar char="•"/>
              <a:defRPr/>
            </a:lvl2pPr>
            <a:lvl3pPr indent="-36576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2160"/>
              <a:buChar char="•"/>
              <a:defRPr/>
            </a:lvl3pPr>
            <a:lvl4pPr indent="-36576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2160"/>
              <a:buChar char="•"/>
              <a:defRPr/>
            </a:lvl4pPr>
            <a:lvl5pPr indent="-36576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216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" name="Google Shape;63;p9"/>
          <p:cNvSpPr txBox="1"/>
          <p:nvPr>
            <p:ph idx="3" type="body"/>
          </p:nvPr>
        </p:nvSpPr>
        <p:spPr>
          <a:xfrm>
            <a:off x="6172200" y="1681163"/>
            <a:ext cx="51831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3360"/>
              <a:buNone/>
              <a:defRPr b="1" sz="2800"/>
            </a:lvl1pPr>
            <a:lvl2pPr indent="-228600" lvl="1" marL="914400" algn="just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  <a:defRPr b="1" sz="2000"/>
            </a:lvl2pPr>
            <a:lvl3pPr indent="-2286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2160"/>
              <a:buNone/>
              <a:defRPr b="1" sz="1800"/>
            </a:lvl3pPr>
            <a:lvl4pPr indent="-2286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920"/>
              <a:buNone/>
              <a:defRPr b="1" sz="1600"/>
            </a:lvl4pPr>
            <a:lvl5pPr indent="-2286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92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4" name="Google Shape;64;p9"/>
          <p:cNvSpPr txBox="1"/>
          <p:nvPr>
            <p:ph idx="4" type="body"/>
          </p:nvPr>
        </p:nvSpPr>
        <p:spPr>
          <a:xfrm>
            <a:off x="6172200" y="2505075"/>
            <a:ext cx="5183100" cy="36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6576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2160"/>
              <a:buChar char="•"/>
              <a:defRPr/>
            </a:lvl1pPr>
            <a:lvl2pPr indent="-365760" lvl="1" marL="914400" algn="just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2160"/>
              <a:buChar char="•"/>
              <a:defRPr/>
            </a:lvl2pPr>
            <a:lvl3pPr indent="-36576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2160"/>
              <a:buChar char="•"/>
              <a:defRPr/>
            </a:lvl3pPr>
            <a:lvl4pPr indent="-36576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2160"/>
              <a:buChar char="•"/>
              <a:defRPr/>
            </a:lvl4pPr>
            <a:lvl5pPr indent="-36576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216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type="title"/>
          </p:nvPr>
        </p:nvSpPr>
        <p:spPr>
          <a:xfrm>
            <a:off x="0" y="0"/>
            <a:ext cx="12192000" cy="907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2743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0" type="dt"/>
          </p:nvPr>
        </p:nvSpPr>
        <p:spPr>
          <a:xfrm>
            <a:off x="6096000" y="6568457"/>
            <a:ext cx="2743200" cy="289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9"/>
          <p:cNvSpPr txBox="1"/>
          <p:nvPr>
            <p:ph idx="11" type="ftr"/>
          </p:nvPr>
        </p:nvSpPr>
        <p:spPr>
          <a:xfrm>
            <a:off x="0" y="6568457"/>
            <a:ext cx="6096000" cy="289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9"/>
          <p:cNvSpPr txBox="1"/>
          <p:nvPr>
            <p:ph idx="12" type="sldNum"/>
          </p:nvPr>
        </p:nvSpPr>
        <p:spPr>
          <a:xfrm>
            <a:off x="8839200" y="6568457"/>
            <a:ext cx="3352800" cy="289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Only">
  <p:cSld name="1_Title Only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0"/>
          <p:cNvSpPr txBox="1"/>
          <p:nvPr>
            <p:ph type="title"/>
          </p:nvPr>
        </p:nvSpPr>
        <p:spPr>
          <a:xfrm>
            <a:off x="0" y="0"/>
            <a:ext cx="12192000" cy="907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2743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0" type="dt"/>
          </p:nvPr>
        </p:nvSpPr>
        <p:spPr>
          <a:xfrm>
            <a:off x="6096000" y="6568457"/>
            <a:ext cx="2743200" cy="289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1" type="ftr"/>
          </p:nvPr>
        </p:nvSpPr>
        <p:spPr>
          <a:xfrm>
            <a:off x="0" y="6568457"/>
            <a:ext cx="6096000" cy="289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8839200" y="6568457"/>
            <a:ext cx="3352800" cy="289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0" y="0"/>
            <a:ext cx="12192000" cy="907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2743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1308294" y="1519311"/>
            <a:ext cx="10045500" cy="28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41960" lvl="0" marL="457200" marR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336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11480" lvl="1" marL="914400" marR="0" rtl="0" algn="just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88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5760" lvl="3" marL="1828800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16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5760" lvl="4" marL="2286000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16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0" y="6568457"/>
            <a:ext cx="6096000" cy="289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6096000" y="6568457"/>
            <a:ext cx="2743200" cy="289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8839200" y="6568457"/>
            <a:ext cx="3352800" cy="289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5" name="Google Shape;15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201925" y="6331058"/>
            <a:ext cx="3946455" cy="217521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4.png"/><Relationship Id="rId4" Type="http://schemas.openxmlformats.org/officeDocument/2006/relationships/image" Target="../media/image3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Relationship Id="rId4" Type="http://schemas.openxmlformats.org/officeDocument/2006/relationships/image" Target="../media/image2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5.png"/><Relationship Id="rId4" Type="http://schemas.openxmlformats.org/officeDocument/2006/relationships/image" Target="../media/image1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4.png"/><Relationship Id="rId4" Type="http://schemas.openxmlformats.org/officeDocument/2006/relationships/image" Target="../media/image3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1.png"/><Relationship Id="rId4" Type="http://schemas.openxmlformats.org/officeDocument/2006/relationships/image" Target="../media/image3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8.png"/><Relationship Id="rId4" Type="http://schemas.openxmlformats.org/officeDocument/2006/relationships/image" Target="../media/image25.png"/><Relationship Id="rId5" Type="http://schemas.openxmlformats.org/officeDocument/2006/relationships/image" Target="../media/image31.png"/><Relationship Id="rId6" Type="http://schemas.openxmlformats.org/officeDocument/2006/relationships/image" Target="../media/image2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9.png"/><Relationship Id="rId4" Type="http://schemas.openxmlformats.org/officeDocument/2006/relationships/image" Target="../media/image30.png"/><Relationship Id="rId5" Type="http://schemas.openxmlformats.org/officeDocument/2006/relationships/image" Target="../media/image3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3.png"/><Relationship Id="rId4" Type="http://schemas.openxmlformats.org/officeDocument/2006/relationships/image" Target="../media/image3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1.png"/><Relationship Id="rId4" Type="http://schemas.openxmlformats.org/officeDocument/2006/relationships/image" Target="../media/image3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png"/><Relationship Id="rId4" Type="http://schemas.openxmlformats.org/officeDocument/2006/relationships/image" Target="../media/image15.png"/><Relationship Id="rId5" Type="http://schemas.openxmlformats.org/officeDocument/2006/relationships/image" Target="../media/image2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/>
          <p:nvPr>
            <p:ph type="title"/>
          </p:nvPr>
        </p:nvSpPr>
        <p:spPr>
          <a:xfrm>
            <a:off x="643950" y="476000"/>
            <a:ext cx="10904100" cy="11400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>
            <a:noFill/>
          </a:ln>
          <a:effectLst>
            <a:outerShdw blurRad="152400" rotWithShape="0" algn="tl" dir="2700000" dist="177800">
              <a:srgbClr val="000000">
                <a:alpha val="27843"/>
              </a:srgbClr>
            </a:outerShdw>
          </a:effectLst>
        </p:spPr>
        <p:txBody>
          <a:bodyPr anchorCtr="0" anchor="ctr" bIns="45700" lIns="91425" spcFirstLastPara="1" rIns="91425" wrap="square" tIns="2743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lang="en-US"/>
              <a:t> </a:t>
            </a:r>
            <a:endParaRPr/>
          </a:p>
        </p:txBody>
      </p:sp>
      <p:sp>
        <p:nvSpPr>
          <p:cNvPr id="88" name="Google Shape;88;p13"/>
          <p:cNvSpPr txBox="1"/>
          <p:nvPr>
            <p:ph idx="1" type="body"/>
          </p:nvPr>
        </p:nvSpPr>
        <p:spPr>
          <a:xfrm>
            <a:off x="1313500" y="1750175"/>
            <a:ext cx="9708900" cy="44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96"/>
              <a:buFont typeface="Arial"/>
              <a:buNone/>
            </a:pPr>
            <a:r>
              <a:rPr b="1" lang="en-US" sz="2202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Submitted by -</a:t>
            </a:r>
            <a:endParaRPr b="1" sz="2202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96"/>
              <a:buNone/>
            </a:pPr>
            <a:r>
              <a:rPr b="1" lang="en-US" sz="2402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Tanzila Khan </a:t>
            </a:r>
            <a:r>
              <a:rPr lang="en-US" sz="2402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(25)</a:t>
            </a:r>
            <a:endParaRPr sz="1902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96"/>
              <a:buNone/>
            </a:pPr>
            <a:r>
              <a:rPr b="1" lang="en-US" sz="2402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Muhaiminul Islam Ninad </a:t>
            </a:r>
            <a:r>
              <a:rPr lang="en-US" sz="2402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(43)</a:t>
            </a:r>
            <a:endParaRPr sz="2202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96"/>
              <a:buNone/>
            </a:pPr>
            <a:r>
              <a:t/>
            </a:r>
            <a:endParaRPr b="1" sz="2202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96"/>
              <a:buNone/>
            </a:pPr>
            <a:r>
              <a:rPr b="1" lang="en-US" sz="2202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Submitted to -</a:t>
            </a:r>
            <a:endParaRPr b="1" sz="2202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96"/>
              <a:buFont typeface="Arial"/>
              <a:buNone/>
            </a:pPr>
            <a:r>
              <a:rPr b="1" lang="en-US" sz="2402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Abu Ahmed Ferdaus</a:t>
            </a:r>
            <a:endParaRPr sz="902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96"/>
              <a:buFont typeface="Arial"/>
              <a:buNone/>
            </a:pPr>
            <a:r>
              <a:rPr lang="en-US" sz="1902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Associate Professor, Department of Computer Science and Engineering</a:t>
            </a:r>
            <a:endParaRPr sz="1902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96"/>
              <a:buFont typeface="Arial"/>
              <a:buNone/>
            </a:pPr>
            <a:r>
              <a:rPr lang="en-US" sz="1902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University of Dhaka</a:t>
            </a:r>
            <a:endParaRPr sz="1902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96"/>
              <a:buFont typeface="Arial"/>
              <a:buNone/>
            </a:pPr>
            <a:br>
              <a:rPr b="1" lang="en-US" sz="2402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lang="en-US" sz="2402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Dr. Md Mamun-Or-Rashid</a:t>
            </a:r>
            <a:endParaRPr sz="902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96"/>
              <a:buFont typeface="Arial"/>
              <a:buNone/>
            </a:pPr>
            <a:r>
              <a:rPr lang="en-US" sz="1902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Professor, Department of Computer Science and Engineering</a:t>
            </a:r>
            <a:endParaRPr sz="1902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96"/>
              <a:buFont typeface="Arial"/>
              <a:buNone/>
            </a:pPr>
            <a:r>
              <a:rPr lang="en-US" sz="1902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University of Dhaka</a:t>
            </a:r>
            <a:endParaRPr sz="1902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13"/>
          <p:cNvSpPr txBox="1"/>
          <p:nvPr>
            <p:ph idx="3" type="body"/>
          </p:nvPr>
        </p:nvSpPr>
        <p:spPr>
          <a:xfrm>
            <a:off x="1207500" y="6207875"/>
            <a:ext cx="8887800" cy="80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3360"/>
              <a:buNone/>
            </a:pPr>
            <a:r>
              <a:rPr b="1" lang="en-US" sz="2202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 Presentation </a:t>
            </a:r>
            <a:r>
              <a:rPr b="1" lang="en-US" sz="2202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Date  - </a:t>
            </a: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10</a:t>
            </a: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 March, 2025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13"/>
          <p:cNvSpPr txBox="1"/>
          <p:nvPr/>
        </p:nvSpPr>
        <p:spPr>
          <a:xfrm>
            <a:off x="1697350" y="588281"/>
            <a:ext cx="87972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NutriCulinary System</a:t>
            </a:r>
            <a:endParaRPr sz="22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2"/>
          <p:cNvSpPr txBox="1"/>
          <p:nvPr>
            <p:ph type="title"/>
          </p:nvPr>
        </p:nvSpPr>
        <p:spPr>
          <a:xfrm>
            <a:off x="0" y="0"/>
            <a:ext cx="12192000" cy="741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2743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Website - Recipes Page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p22"/>
          <p:cNvSpPr txBox="1"/>
          <p:nvPr>
            <p:ph idx="10" type="dt"/>
          </p:nvPr>
        </p:nvSpPr>
        <p:spPr>
          <a:xfrm>
            <a:off x="6096000" y="6568457"/>
            <a:ext cx="2743200" cy="289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/>
          </a:p>
        </p:txBody>
      </p:sp>
      <p:sp>
        <p:nvSpPr>
          <p:cNvPr id="187" name="Google Shape;187;p22"/>
          <p:cNvSpPr txBox="1"/>
          <p:nvPr>
            <p:ph idx="11" type="ftr"/>
          </p:nvPr>
        </p:nvSpPr>
        <p:spPr>
          <a:xfrm>
            <a:off x="0" y="6568457"/>
            <a:ext cx="6096000" cy="289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/>
          </a:p>
        </p:txBody>
      </p:sp>
      <p:sp>
        <p:nvSpPr>
          <p:cNvPr id="188" name="Google Shape;188;p22"/>
          <p:cNvSpPr txBox="1"/>
          <p:nvPr>
            <p:ph idx="12" type="sldNum"/>
          </p:nvPr>
        </p:nvSpPr>
        <p:spPr>
          <a:xfrm>
            <a:off x="8839200" y="6568457"/>
            <a:ext cx="3352800" cy="289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9" name="Google Shape;189;p22"/>
          <p:cNvSpPr txBox="1"/>
          <p:nvPr/>
        </p:nvSpPr>
        <p:spPr>
          <a:xfrm>
            <a:off x="876600" y="6009775"/>
            <a:ext cx="11315400" cy="7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Use of Set </a:t>
            </a:r>
            <a:r>
              <a:rPr lang="en-US" sz="29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Operations</a:t>
            </a:r>
            <a:r>
              <a:rPr lang="en-US" sz="29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 (Except or Minus)  with Sorting (Order By)</a:t>
            </a:r>
            <a:endParaRPr sz="29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0" name="Google Shape;19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5975" y="741300"/>
            <a:ext cx="10862776" cy="5275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3"/>
          <p:cNvSpPr txBox="1"/>
          <p:nvPr>
            <p:ph type="title"/>
          </p:nvPr>
        </p:nvSpPr>
        <p:spPr>
          <a:xfrm>
            <a:off x="0" y="0"/>
            <a:ext cx="12192000" cy="741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2743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Website - Recipe Details Dialogue Box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p23"/>
          <p:cNvSpPr txBox="1"/>
          <p:nvPr>
            <p:ph idx="10" type="dt"/>
          </p:nvPr>
        </p:nvSpPr>
        <p:spPr>
          <a:xfrm>
            <a:off x="6096000" y="6568457"/>
            <a:ext cx="2743200" cy="289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/>
          </a:p>
        </p:txBody>
      </p:sp>
      <p:sp>
        <p:nvSpPr>
          <p:cNvPr id="197" name="Google Shape;197;p23"/>
          <p:cNvSpPr txBox="1"/>
          <p:nvPr>
            <p:ph idx="11" type="ftr"/>
          </p:nvPr>
        </p:nvSpPr>
        <p:spPr>
          <a:xfrm>
            <a:off x="0" y="6568457"/>
            <a:ext cx="6096000" cy="289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/>
          </a:p>
        </p:txBody>
      </p:sp>
      <p:sp>
        <p:nvSpPr>
          <p:cNvPr id="198" name="Google Shape;198;p23"/>
          <p:cNvSpPr txBox="1"/>
          <p:nvPr>
            <p:ph idx="12" type="sldNum"/>
          </p:nvPr>
        </p:nvSpPr>
        <p:spPr>
          <a:xfrm>
            <a:off x="8839200" y="6568457"/>
            <a:ext cx="3352800" cy="289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99" name="Google Shape;199;p23"/>
          <p:cNvSpPr txBox="1"/>
          <p:nvPr/>
        </p:nvSpPr>
        <p:spPr>
          <a:xfrm>
            <a:off x="2019600" y="5903350"/>
            <a:ext cx="11315400" cy="7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Use of Natural Join                    </a:t>
            </a:r>
            <a:r>
              <a:rPr lang="en-US" sz="29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Use of With Clause</a:t>
            </a:r>
            <a:endParaRPr sz="29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0" name="Google Shape;200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21325" y="893700"/>
            <a:ext cx="5539374" cy="4999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450" y="1457725"/>
            <a:ext cx="6537399" cy="4327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4"/>
          <p:cNvSpPr txBox="1"/>
          <p:nvPr>
            <p:ph type="title"/>
          </p:nvPr>
        </p:nvSpPr>
        <p:spPr>
          <a:xfrm>
            <a:off x="0" y="0"/>
            <a:ext cx="12192000" cy="741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2743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Website - User’s Dietary Preferences Update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Google Shape;207;p24"/>
          <p:cNvSpPr txBox="1"/>
          <p:nvPr>
            <p:ph idx="10" type="dt"/>
          </p:nvPr>
        </p:nvSpPr>
        <p:spPr>
          <a:xfrm>
            <a:off x="6096000" y="6568457"/>
            <a:ext cx="2743200" cy="289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/>
          </a:p>
        </p:txBody>
      </p:sp>
      <p:sp>
        <p:nvSpPr>
          <p:cNvPr id="208" name="Google Shape;208;p24"/>
          <p:cNvSpPr txBox="1"/>
          <p:nvPr>
            <p:ph idx="11" type="ftr"/>
          </p:nvPr>
        </p:nvSpPr>
        <p:spPr>
          <a:xfrm>
            <a:off x="0" y="6568457"/>
            <a:ext cx="6096000" cy="289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/>
          </a:p>
        </p:txBody>
      </p:sp>
      <p:sp>
        <p:nvSpPr>
          <p:cNvPr id="209" name="Google Shape;209;p24"/>
          <p:cNvSpPr txBox="1"/>
          <p:nvPr>
            <p:ph idx="12" type="sldNum"/>
          </p:nvPr>
        </p:nvSpPr>
        <p:spPr>
          <a:xfrm>
            <a:off x="8839200" y="6568457"/>
            <a:ext cx="3352800" cy="289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10" name="Google Shape;21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1880" y="741300"/>
            <a:ext cx="7049395" cy="5827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5"/>
          <p:cNvSpPr txBox="1"/>
          <p:nvPr>
            <p:ph type="title"/>
          </p:nvPr>
        </p:nvSpPr>
        <p:spPr>
          <a:xfrm>
            <a:off x="0" y="0"/>
            <a:ext cx="12192000" cy="741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2743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Website - Admin Page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25"/>
          <p:cNvSpPr txBox="1"/>
          <p:nvPr>
            <p:ph idx="10" type="dt"/>
          </p:nvPr>
        </p:nvSpPr>
        <p:spPr>
          <a:xfrm>
            <a:off x="6096000" y="6568457"/>
            <a:ext cx="2743200" cy="289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/>
          </a:p>
        </p:txBody>
      </p:sp>
      <p:sp>
        <p:nvSpPr>
          <p:cNvPr id="217" name="Google Shape;217;p25"/>
          <p:cNvSpPr txBox="1"/>
          <p:nvPr>
            <p:ph idx="11" type="ftr"/>
          </p:nvPr>
        </p:nvSpPr>
        <p:spPr>
          <a:xfrm>
            <a:off x="0" y="6568457"/>
            <a:ext cx="6096000" cy="289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/>
          </a:p>
        </p:txBody>
      </p:sp>
      <p:sp>
        <p:nvSpPr>
          <p:cNvPr id="218" name="Google Shape;218;p25"/>
          <p:cNvSpPr txBox="1"/>
          <p:nvPr>
            <p:ph idx="12" type="sldNum"/>
          </p:nvPr>
        </p:nvSpPr>
        <p:spPr>
          <a:xfrm>
            <a:off x="8839200" y="6568457"/>
            <a:ext cx="3352800" cy="289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9" name="Google Shape;219;p25"/>
          <p:cNvSpPr txBox="1"/>
          <p:nvPr/>
        </p:nvSpPr>
        <p:spPr>
          <a:xfrm>
            <a:off x="959450" y="6000750"/>
            <a:ext cx="7344300" cy="7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Use of Cross Product with Conditions</a:t>
            </a:r>
            <a:endParaRPr sz="29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0" name="Google Shape;22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2300" y="817500"/>
            <a:ext cx="10117023" cy="525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6"/>
          <p:cNvSpPr txBox="1"/>
          <p:nvPr>
            <p:ph type="title"/>
          </p:nvPr>
        </p:nvSpPr>
        <p:spPr>
          <a:xfrm>
            <a:off x="0" y="0"/>
            <a:ext cx="12192000" cy="741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2743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Website - Admin Page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" name="Google Shape;226;p26"/>
          <p:cNvSpPr txBox="1"/>
          <p:nvPr>
            <p:ph idx="10" type="dt"/>
          </p:nvPr>
        </p:nvSpPr>
        <p:spPr>
          <a:xfrm>
            <a:off x="6096000" y="6568457"/>
            <a:ext cx="2743200" cy="289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/>
          </a:p>
        </p:txBody>
      </p:sp>
      <p:sp>
        <p:nvSpPr>
          <p:cNvPr id="227" name="Google Shape;227;p26"/>
          <p:cNvSpPr txBox="1"/>
          <p:nvPr>
            <p:ph idx="11" type="ftr"/>
          </p:nvPr>
        </p:nvSpPr>
        <p:spPr>
          <a:xfrm>
            <a:off x="0" y="6568457"/>
            <a:ext cx="6096000" cy="289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/>
          </a:p>
        </p:txBody>
      </p:sp>
      <p:sp>
        <p:nvSpPr>
          <p:cNvPr id="228" name="Google Shape;228;p26"/>
          <p:cNvSpPr txBox="1"/>
          <p:nvPr>
            <p:ph idx="12" type="sldNum"/>
          </p:nvPr>
        </p:nvSpPr>
        <p:spPr>
          <a:xfrm>
            <a:off x="8839200" y="6568457"/>
            <a:ext cx="3352800" cy="289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9" name="Google Shape;229;p26"/>
          <p:cNvSpPr txBox="1"/>
          <p:nvPr/>
        </p:nvSpPr>
        <p:spPr>
          <a:xfrm>
            <a:off x="1897900" y="6072450"/>
            <a:ext cx="6283500" cy="7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Use of Group By, Having and Count()</a:t>
            </a:r>
            <a:endParaRPr sz="29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0" name="Google Shape;23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93700"/>
            <a:ext cx="11839575" cy="462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7"/>
          <p:cNvSpPr txBox="1"/>
          <p:nvPr>
            <p:ph type="title"/>
          </p:nvPr>
        </p:nvSpPr>
        <p:spPr>
          <a:xfrm>
            <a:off x="0" y="0"/>
            <a:ext cx="12192000" cy="741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2743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Website - Admin Page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" name="Google Shape;236;p27"/>
          <p:cNvSpPr txBox="1"/>
          <p:nvPr>
            <p:ph idx="10" type="dt"/>
          </p:nvPr>
        </p:nvSpPr>
        <p:spPr>
          <a:xfrm>
            <a:off x="6096000" y="6568457"/>
            <a:ext cx="2743200" cy="289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/>
          </a:p>
        </p:txBody>
      </p:sp>
      <p:sp>
        <p:nvSpPr>
          <p:cNvPr id="237" name="Google Shape;237;p27"/>
          <p:cNvSpPr txBox="1"/>
          <p:nvPr>
            <p:ph idx="11" type="ftr"/>
          </p:nvPr>
        </p:nvSpPr>
        <p:spPr>
          <a:xfrm>
            <a:off x="0" y="6568457"/>
            <a:ext cx="6096000" cy="289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/>
          </a:p>
        </p:txBody>
      </p:sp>
      <p:sp>
        <p:nvSpPr>
          <p:cNvPr id="238" name="Google Shape;238;p27"/>
          <p:cNvSpPr txBox="1"/>
          <p:nvPr>
            <p:ph idx="12" type="sldNum"/>
          </p:nvPr>
        </p:nvSpPr>
        <p:spPr>
          <a:xfrm>
            <a:off x="8839200" y="6568457"/>
            <a:ext cx="3352800" cy="289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9" name="Google Shape;239;p27"/>
          <p:cNvSpPr txBox="1"/>
          <p:nvPr/>
        </p:nvSpPr>
        <p:spPr>
          <a:xfrm>
            <a:off x="1880500" y="5665375"/>
            <a:ext cx="10820400" cy="7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Use of Scalar Sub-Query               </a:t>
            </a:r>
            <a:r>
              <a:rPr lang="en-US" sz="29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Use of Outer Join </a:t>
            </a:r>
            <a:endParaRPr sz="29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0" name="Google Shape;24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95750" y="1530500"/>
            <a:ext cx="5288325" cy="326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377775"/>
            <a:ext cx="6606251" cy="3771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8"/>
          <p:cNvSpPr txBox="1"/>
          <p:nvPr>
            <p:ph type="title"/>
          </p:nvPr>
        </p:nvSpPr>
        <p:spPr>
          <a:xfrm>
            <a:off x="0" y="0"/>
            <a:ext cx="12192000" cy="741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2743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Website - Admin Page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Google Shape;247;p28"/>
          <p:cNvSpPr txBox="1"/>
          <p:nvPr>
            <p:ph idx="10" type="dt"/>
          </p:nvPr>
        </p:nvSpPr>
        <p:spPr>
          <a:xfrm>
            <a:off x="6096000" y="6568457"/>
            <a:ext cx="2743200" cy="289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/>
          </a:p>
        </p:txBody>
      </p:sp>
      <p:sp>
        <p:nvSpPr>
          <p:cNvPr id="248" name="Google Shape;248;p28"/>
          <p:cNvSpPr txBox="1"/>
          <p:nvPr>
            <p:ph idx="11" type="ftr"/>
          </p:nvPr>
        </p:nvSpPr>
        <p:spPr>
          <a:xfrm>
            <a:off x="0" y="6568457"/>
            <a:ext cx="6096000" cy="289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/>
          </a:p>
        </p:txBody>
      </p:sp>
      <p:sp>
        <p:nvSpPr>
          <p:cNvPr id="249" name="Google Shape;249;p28"/>
          <p:cNvSpPr txBox="1"/>
          <p:nvPr>
            <p:ph idx="12" type="sldNum"/>
          </p:nvPr>
        </p:nvSpPr>
        <p:spPr>
          <a:xfrm>
            <a:off x="8839200" y="6568457"/>
            <a:ext cx="3352800" cy="289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50" name="Google Shape;250;p28"/>
          <p:cNvSpPr txBox="1"/>
          <p:nvPr/>
        </p:nvSpPr>
        <p:spPr>
          <a:xfrm>
            <a:off x="2913325" y="5933225"/>
            <a:ext cx="7344300" cy="7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Use of All Clause and Not Equal </a:t>
            </a:r>
            <a:endParaRPr sz="29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1" name="Google Shape;25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3000" y="817500"/>
            <a:ext cx="8502999" cy="521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9"/>
          <p:cNvSpPr txBox="1"/>
          <p:nvPr>
            <p:ph type="title"/>
          </p:nvPr>
        </p:nvSpPr>
        <p:spPr>
          <a:xfrm>
            <a:off x="0" y="0"/>
            <a:ext cx="12192000" cy="741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2743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 Website - Recipe Management 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Google Shape;257;p29"/>
          <p:cNvSpPr txBox="1"/>
          <p:nvPr>
            <p:ph idx="10" type="dt"/>
          </p:nvPr>
        </p:nvSpPr>
        <p:spPr>
          <a:xfrm>
            <a:off x="6096000" y="6568457"/>
            <a:ext cx="2743200" cy="289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/>
          </a:p>
        </p:txBody>
      </p:sp>
      <p:sp>
        <p:nvSpPr>
          <p:cNvPr id="258" name="Google Shape;258;p29"/>
          <p:cNvSpPr txBox="1"/>
          <p:nvPr>
            <p:ph idx="11" type="ftr"/>
          </p:nvPr>
        </p:nvSpPr>
        <p:spPr>
          <a:xfrm>
            <a:off x="0" y="6568457"/>
            <a:ext cx="6096000" cy="289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/>
          </a:p>
        </p:txBody>
      </p:sp>
      <p:sp>
        <p:nvSpPr>
          <p:cNvPr id="259" name="Google Shape;259;p29"/>
          <p:cNvSpPr txBox="1"/>
          <p:nvPr>
            <p:ph idx="12" type="sldNum"/>
          </p:nvPr>
        </p:nvSpPr>
        <p:spPr>
          <a:xfrm>
            <a:off x="8839200" y="6568457"/>
            <a:ext cx="3352800" cy="289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60" name="Google Shape;260;p29"/>
          <p:cNvSpPr txBox="1"/>
          <p:nvPr/>
        </p:nvSpPr>
        <p:spPr>
          <a:xfrm>
            <a:off x="1581300" y="5874275"/>
            <a:ext cx="9466800" cy="7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Insert Operation                                  Delete</a:t>
            </a:r>
            <a:r>
              <a:rPr lang="en-US" sz="29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 Operation</a:t>
            </a:r>
            <a:endParaRPr sz="29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1" name="Google Shape;26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84200" y="741300"/>
            <a:ext cx="5826702" cy="51921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29"/>
          <p:cNvPicPr preferRelativeResize="0"/>
          <p:nvPr/>
        </p:nvPicPr>
        <p:blipFill rotWithShape="1">
          <a:blip r:embed="rId4">
            <a:alphaModFix/>
          </a:blip>
          <a:srcRect b="24061" l="11226" r="12244" t="17380"/>
          <a:stretch/>
        </p:blipFill>
        <p:spPr>
          <a:xfrm>
            <a:off x="1115000" y="942975"/>
            <a:ext cx="3680713" cy="5007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0"/>
          <p:cNvSpPr txBox="1"/>
          <p:nvPr>
            <p:ph type="title"/>
          </p:nvPr>
        </p:nvSpPr>
        <p:spPr>
          <a:xfrm>
            <a:off x="0" y="0"/>
            <a:ext cx="12192000" cy="741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2743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 Website - Recipe Management 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p30"/>
          <p:cNvSpPr txBox="1"/>
          <p:nvPr>
            <p:ph idx="10" type="dt"/>
          </p:nvPr>
        </p:nvSpPr>
        <p:spPr>
          <a:xfrm>
            <a:off x="6096000" y="6568457"/>
            <a:ext cx="2743200" cy="289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/>
          </a:p>
        </p:txBody>
      </p:sp>
      <p:sp>
        <p:nvSpPr>
          <p:cNvPr id="269" name="Google Shape;269;p30"/>
          <p:cNvSpPr txBox="1"/>
          <p:nvPr>
            <p:ph idx="11" type="ftr"/>
          </p:nvPr>
        </p:nvSpPr>
        <p:spPr>
          <a:xfrm>
            <a:off x="0" y="6568457"/>
            <a:ext cx="6096000" cy="289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/>
          </a:p>
        </p:txBody>
      </p:sp>
      <p:sp>
        <p:nvSpPr>
          <p:cNvPr id="270" name="Google Shape;270;p30"/>
          <p:cNvSpPr txBox="1"/>
          <p:nvPr>
            <p:ph idx="12" type="sldNum"/>
          </p:nvPr>
        </p:nvSpPr>
        <p:spPr>
          <a:xfrm>
            <a:off x="8839200" y="6568457"/>
            <a:ext cx="3352800" cy="289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71" name="Google Shape;271;p30"/>
          <p:cNvSpPr txBox="1"/>
          <p:nvPr/>
        </p:nvSpPr>
        <p:spPr>
          <a:xfrm>
            <a:off x="4138925" y="6044150"/>
            <a:ext cx="7833600" cy="7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Update Operation</a:t>
            </a:r>
            <a:endParaRPr sz="29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2" name="Google Shape;27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525" y="777574"/>
            <a:ext cx="5765937" cy="53028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94850" y="841950"/>
            <a:ext cx="5835801" cy="5238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1"/>
          <p:cNvSpPr txBox="1"/>
          <p:nvPr>
            <p:ph type="title"/>
          </p:nvPr>
        </p:nvSpPr>
        <p:spPr>
          <a:xfrm>
            <a:off x="0" y="0"/>
            <a:ext cx="12192000" cy="741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2743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 Website - Ingredient Management 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9" name="Google Shape;279;p31"/>
          <p:cNvSpPr txBox="1"/>
          <p:nvPr>
            <p:ph idx="10" type="dt"/>
          </p:nvPr>
        </p:nvSpPr>
        <p:spPr>
          <a:xfrm>
            <a:off x="6096000" y="6568457"/>
            <a:ext cx="2743200" cy="289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/>
          </a:p>
        </p:txBody>
      </p:sp>
      <p:sp>
        <p:nvSpPr>
          <p:cNvPr id="280" name="Google Shape;280;p31"/>
          <p:cNvSpPr txBox="1"/>
          <p:nvPr>
            <p:ph idx="11" type="ftr"/>
          </p:nvPr>
        </p:nvSpPr>
        <p:spPr>
          <a:xfrm>
            <a:off x="0" y="6568457"/>
            <a:ext cx="6096000" cy="289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/>
          </a:p>
        </p:txBody>
      </p:sp>
      <p:sp>
        <p:nvSpPr>
          <p:cNvPr id="281" name="Google Shape;281;p31"/>
          <p:cNvSpPr txBox="1"/>
          <p:nvPr>
            <p:ph idx="12" type="sldNum"/>
          </p:nvPr>
        </p:nvSpPr>
        <p:spPr>
          <a:xfrm>
            <a:off x="8839200" y="6568457"/>
            <a:ext cx="3352800" cy="289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82" name="Google Shape;28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94400" y="1046100"/>
            <a:ext cx="5719000" cy="4855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817500"/>
            <a:ext cx="6095998" cy="5532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/>
          <p:nvPr>
            <p:ph type="title"/>
          </p:nvPr>
        </p:nvSpPr>
        <p:spPr>
          <a:xfrm>
            <a:off x="0" y="0"/>
            <a:ext cx="12192000" cy="907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2743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NutriCulinary System Features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14"/>
          <p:cNvSpPr txBox="1"/>
          <p:nvPr>
            <p:ph idx="10" type="dt"/>
          </p:nvPr>
        </p:nvSpPr>
        <p:spPr>
          <a:xfrm>
            <a:off x="6096000" y="6568457"/>
            <a:ext cx="2743200" cy="289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/>
          </a:p>
        </p:txBody>
      </p:sp>
      <p:sp>
        <p:nvSpPr>
          <p:cNvPr id="97" name="Google Shape;97;p14"/>
          <p:cNvSpPr txBox="1"/>
          <p:nvPr>
            <p:ph idx="11" type="ftr"/>
          </p:nvPr>
        </p:nvSpPr>
        <p:spPr>
          <a:xfrm>
            <a:off x="0" y="6568457"/>
            <a:ext cx="6096000" cy="289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/>
          </a:p>
        </p:txBody>
      </p:sp>
      <p:sp>
        <p:nvSpPr>
          <p:cNvPr id="98" name="Google Shape;98;p14"/>
          <p:cNvSpPr txBox="1"/>
          <p:nvPr>
            <p:ph idx="12" type="sldNum"/>
          </p:nvPr>
        </p:nvSpPr>
        <p:spPr>
          <a:xfrm>
            <a:off x="8839200" y="6568457"/>
            <a:ext cx="3352800" cy="289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9" name="Google Shape;99;p14"/>
          <p:cNvSpPr/>
          <p:nvPr/>
        </p:nvSpPr>
        <p:spPr>
          <a:xfrm>
            <a:off x="1597500" y="5953584"/>
            <a:ext cx="10594500" cy="599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14"/>
          <p:cNvSpPr txBox="1"/>
          <p:nvPr/>
        </p:nvSpPr>
        <p:spPr>
          <a:xfrm>
            <a:off x="501100" y="978500"/>
            <a:ext cx="11399700" cy="542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Implemented user interface with Next.js and stored the data set in </a:t>
            </a:r>
            <a:r>
              <a:rPr b="1" lang="en-US" sz="24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Supabase</a:t>
            </a:r>
            <a:endParaRPr b="1" sz="24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Features:</a:t>
            </a:r>
            <a:endParaRPr b="1" sz="24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434343"/>
              </a:buClr>
              <a:buSzPts val="2200"/>
              <a:buFont typeface="Calibri"/>
              <a:buChar char="●"/>
            </a:pPr>
            <a:r>
              <a:rPr lang="en-US" sz="2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Keeps track of what ingredients users can't eat</a:t>
            </a:r>
            <a:endParaRPr sz="22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200"/>
              <a:buFont typeface="Calibri"/>
              <a:buChar char="●"/>
            </a:pPr>
            <a:r>
              <a:rPr lang="en-US" sz="2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Stores cooking recipes with clear steps</a:t>
            </a:r>
            <a:endParaRPr sz="22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200"/>
              <a:buFont typeface="Calibri"/>
              <a:buChar char="●"/>
            </a:pPr>
            <a:r>
              <a:rPr lang="en-US" sz="2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Shows recipes that match user’s diet goals</a:t>
            </a:r>
            <a:endParaRPr sz="22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200"/>
              <a:buFont typeface="Calibri"/>
              <a:buChar char="●"/>
            </a:pPr>
            <a:r>
              <a:rPr lang="en-US" sz="2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Tells </a:t>
            </a:r>
            <a:r>
              <a:rPr lang="en-US" sz="2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users</a:t>
            </a:r>
            <a:r>
              <a:rPr lang="en-US" sz="2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 exactly how much calories, protein, fat, and carbs are in each meal</a:t>
            </a:r>
            <a:endParaRPr sz="22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200"/>
              <a:buFont typeface="Calibri"/>
              <a:buChar char="●"/>
            </a:pPr>
            <a:r>
              <a:rPr lang="en-US" sz="2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Gives step-by-step cooking instructions with timing</a:t>
            </a:r>
            <a:endParaRPr sz="22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200"/>
              <a:buFont typeface="Calibri"/>
              <a:buChar char="●"/>
            </a:pPr>
            <a:r>
              <a:rPr lang="en-US" sz="2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Lets </a:t>
            </a:r>
            <a:r>
              <a:rPr lang="en-US" sz="2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users</a:t>
            </a:r>
            <a:r>
              <a:rPr lang="en-US" sz="2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 set limits for calories, protein, carbs, and fat per meal</a:t>
            </a:r>
            <a:endParaRPr sz="22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200"/>
              <a:buFont typeface="Calibri"/>
              <a:buChar char="●"/>
            </a:pPr>
            <a:r>
              <a:rPr lang="en-US" sz="2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Helps </a:t>
            </a:r>
            <a:r>
              <a:rPr lang="en-US" sz="2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users</a:t>
            </a:r>
            <a:r>
              <a:rPr lang="en-US" sz="2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 find recipes based on ingredients they have</a:t>
            </a:r>
            <a:endParaRPr sz="22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200"/>
              <a:buFont typeface="Calibri"/>
              <a:buChar char="●"/>
            </a:pPr>
            <a:r>
              <a:rPr lang="en-US" sz="2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Lets </a:t>
            </a:r>
            <a:r>
              <a:rPr lang="en-US" sz="2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users</a:t>
            </a:r>
            <a:r>
              <a:rPr lang="en-US" sz="2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 follow specific diets</a:t>
            </a:r>
            <a:endParaRPr sz="22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1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21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2"/>
          <p:cNvSpPr txBox="1"/>
          <p:nvPr>
            <p:ph type="title"/>
          </p:nvPr>
        </p:nvSpPr>
        <p:spPr>
          <a:xfrm>
            <a:off x="0" y="0"/>
            <a:ext cx="12192000" cy="741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2743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 Website - Ingredient Management 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" name="Google Shape;289;p32"/>
          <p:cNvSpPr txBox="1"/>
          <p:nvPr>
            <p:ph idx="10" type="dt"/>
          </p:nvPr>
        </p:nvSpPr>
        <p:spPr>
          <a:xfrm>
            <a:off x="6096000" y="6568457"/>
            <a:ext cx="2743200" cy="289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/>
          </a:p>
        </p:txBody>
      </p:sp>
      <p:sp>
        <p:nvSpPr>
          <p:cNvPr id="290" name="Google Shape;290;p32"/>
          <p:cNvSpPr txBox="1"/>
          <p:nvPr>
            <p:ph idx="11" type="ftr"/>
          </p:nvPr>
        </p:nvSpPr>
        <p:spPr>
          <a:xfrm>
            <a:off x="0" y="6568457"/>
            <a:ext cx="6096000" cy="289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/>
          </a:p>
        </p:txBody>
      </p:sp>
      <p:sp>
        <p:nvSpPr>
          <p:cNvPr id="291" name="Google Shape;291;p32"/>
          <p:cNvSpPr txBox="1"/>
          <p:nvPr>
            <p:ph idx="12" type="sldNum"/>
          </p:nvPr>
        </p:nvSpPr>
        <p:spPr>
          <a:xfrm>
            <a:off x="8839200" y="6568457"/>
            <a:ext cx="3352800" cy="289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92" name="Google Shape;29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03350" y="761700"/>
            <a:ext cx="5221851" cy="21593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03350" y="3017700"/>
            <a:ext cx="5221849" cy="3449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62800" y="741300"/>
            <a:ext cx="4890175" cy="2803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61450" y="3680625"/>
            <a:ext cx="4890175" cy="270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3"/>
          <p:cNvSpPr txBox="1"/>
          <p:nvPr>
            <p:ph type="title"/>
          </p:nvPr>
        </p:nvSpPr>
        <p:spPr>
          <a:xfrm>
            <a:off x="0" y="0"/>
            <a:ext cx="12192000" cy="741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2743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 Website - Ingredient Management 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1" name="Google Shape;301;p33"/>
          <p:cNvSpPr txBox="1"/>
          <p:nvPr>
            <p:ph idx="10" type="dt"/>
          </p:nvPr>
        </p:nvSpPr>
        <p:spPr>
          <a:xfrm>
            <a:off x="6096000" y="6568457"/>
            <a:ext cx="2743200" cy="289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/>
          </a:p>
        </p:txBody>
      </p:sp>
      <p:sp>
        <p:nvSpPr>
          <p:cNvPr id="302" name="Google Shape;302;p33"/>
          <p:cNvSpPr txBox="1"/>
          <p:nvPr>
            <p:ph idx="11" type="ftr"/>
          </p:nvPr>
        </p:nvSpPr>
        <p:spPr>
          <a:xfrm>
            <a:off x="0" y="6568457"/>
            <a:ext cx="6096000" cy="289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/>
          </a:p>
        </p:txBody>
      </p:sp>
      <p:sp>
        <p:nvSpPr>
          <p:cNvPr id="303" name="Google Shape;303;p33"/>
          <p:cNvSpPr txBox="1"/>
          <p:nvPr>
            <p:ph idx="12" type="sldNum"/>
          </p:nvPr>
        </p:nvSpPr>
        <p:spPr>
          <a:xfrm>
            <a:off x="8839200" y="6568457"/>
            <a:ext cx="3352800" cy="289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04" name="Google Shape;30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750" y="3143325"/>
            <a:ext cx="4228150" cy="331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33"/>
          <p:cNvPicPr preferRelativeResize="0"/>
          <p:nvPr/>
        </p:nvPicPr>
        <p:blipFill rotWithShape="1">
          <a:blip r:embed="rId4">
            <a:alphaModFix/>
          </a:blip>
          <a:srcRect b="0" l="2047" r="0" t="0"/>
          <a:stretch/>
        </p:blipFill>
        <p:spPr>
          <a:xfrm>
            <a:off x="5185400" y="855550"/>
            <a:ext cx="6552249" cy="538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6750" y="741300"/>
            <a:ext cx="4228150" cy="228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4"/>
          <p:cNvSpPr txBox="1"/>
          <p:nvPr>
            <p:ph type="title"/>
          </p:nvPr>
        </p:nvSpPr>
        <p:spPr>
          <a:xfrm>
            <a:off x="0" y="0"/>
            <a:ext cx="12192000" cy="741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2743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 Website - Diet Management 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2" name="Google Shape;312;p34"/>
          <p:cNvSpPr txBox="1"/>
          <p:nvPr>
            <p:ph idx="10" type="dt"/>
          </p:nvPr>
        </p:nvSpPr>
        <p:spPr>
          <a:xfrm>
            <a:off x="6096000" y="6568457"/>
            <a:ext cx="2743200" cy="289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/>
          </a:p>
        </p:txBody>
      </p:sp>
      <p:sp>
        <p:nvSpPr>
          <p:cNvPr id="313" name="Google Shape;313;p34"/>
          <p:cNvSpPr txBox="1"/>
          <p:nvPr>
            <p:ph idx="11" type="ftr"/>
          </p:nvPr>
        </p:nvSpPr>
        <p:spPr>
          <a:xfrm>
            <a:off x="0" y="6568457"/>
            <a:ext cx="6096000" cy="289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/>
          </a:p>
        </p:txBody>
      </p:sp>
      <p:sp>
        <p:nvSpPr>
          <p:cNvPr id="314" name="Google Shape;314;p34"/>
          <p:cNvSpPr txBox="1"/>
          <p:nvPr>
            <p:ph idx="12" type="sldNum"/>
          </p:nvPr>
        </p:nvSpPr>
        <p:spPr>
          <a:xfrm>
            <a:off x="8839200" y="6568457"/>
            <a:ext cx="3352800" cy="289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15" name="Google Shape;31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93700"/>
            <a:ext cx="11887198" cy="52207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5"/>
          <p:cNvSpPr txBox="1"/>
          <p:nvPr>
            <p:ph type="title"/>
          </p:nvPr>
        </p:nvSpPr>
        <p:spPr>
          <a:xfrm>
            <a:off x="0" y="0"/>
            <a:ext cx="12192000" cy="741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2743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 Website - Diet Management 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1" name="Google Shape;321;p35"/>
          <p:cNvSpPr txBox="1"/>
          <p:nvPr>
            <p:ph idx="10" type="dt"/>
          </p:nvPr>
        </p:nvSpPr>
        <p:spPr>
          <a:xfrm>
            <a:off x="6096000" y="6568457"/>
            <a:ext cx="2743200" cy="289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/>
          </a:p>
        </p:txBody>
      </p:sp>
      <p:sp>
        <p:nvSpPr>
          <p:cNvPr id="322" name="Google Shape;322;p35"/>
          <p:cNvSpPr txBox="1"/>
          <p:nvPr>
            <p:ph idx="11" type="ftr"/>
          </p:nvPr>
        </p:nvSpPr>
        <p:spPr>
          <a:xfrm>
            <a:off x="0" y="6568457"/>
            <a:ext cx="6096000" cy="289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/>
          </a:p>
        </p:txBody>
      </p:sp>
      <p:sp>
        <p:nvSpPr>
          <p:cNvPr id="323" name="Google Shape;323;p35"/>
          <p:cNvSpPr txBox="1"/>
          <p:nvPr>
            <p:ph idx="12" type="sldNum"/>
          </p:nvPr>
        </p:nvSpPr>
        <p:spPr>
          <a:xfrm>
            <a:off x="8839200" y="6568457"/>
            <a:ext cx="3352800" cy="289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24" name="Google Shape;32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000" y="817500"/>
            <a:ext cx="5053972" cy="575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03909" y="817150"/>
            <a:ext cx="6442518" cy="57512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36"/>
          <p:cNvSpPr txBox="1"/>
          <p:nvPr>
            <p:ph type="title"/>
          </p:nvPr>
        </p:nvSpPr>
        <p:spPr>
          <a:xfrm>
            <a:off x="0" y="0"/>
            <a:ext cx="12192000" cy="741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2743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 Website - Compatible Recipe For User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1" name="Google Shape;331;p36"/>
          <p:cNvSpPr txBox="1"/>
          <p:nvPr>
            <p:ph idx="10" type="dt"/>
          </p:nvPr>
        </p:nvSpPr>
        <p:spPr>
          <a:xfrm>
            <a:off x="6096000" y="6568457"/>
            <a:ext cx="2743200" cy="289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/>
          </a:p>
        </p:txBody>
      </p:sp>
      <p:sp>
        <p:nvSpPr>
          <p:cNvPr id="332" name="Google Shape;332;p36"/>
          <p:cNvSpPr txBox="1"/>
          <p:nvPr>
            <p:ph idx="11" type="ftr"/>
          </p:nvPr>
        </p:nvSpPr>
        <p:spPr>
          <a:xfrm>
            <a:off x="0" y="6568457"/>
            <a:ext cx="6096000" cy="289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/>
          </a:p>
        </p:txBody>
      </p:sp>
      <p:sp>
        <p:nvSpPr>
          <p:cNvPr id="333" name="Google Shape;333;p36"/>
          <p:cNvSpPr txBox="1"/>
          <p:nvPr>
            <p:ph idx="12" type="sldNum"/>
          </p:nvPr>
        </p:nvSpPr>
        <p:spPr>
          <a:xfrm>
            <a:off x="8839200" y="6568457"/>
            <a:ext cx="3352800" cy="289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34" name="Google Shape;334;p36"/>
          <p:cNvSpPr txBox="1"/>
          <p:nvPr/>
        </p:nvSpPr>
        <p:spPr>
          <a:xfrm>
            <a:off x="596375" y="6040375"/>
            <a:ext cx="11315400" cy="7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Using  Previously Created Views within a PostgreSQL Function</a:t>
            </a:r>
            <a:endParaRPr sz="29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5" name="Google Shape;33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5300" y="843875"/>
            <a:ext cx="9945452" cy="5309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7"/>
          <p:cNvSpPr txBox="1"/>
          <p:nvPr>
            <p:ph type="title"/>
          </p:nvPr>
        </p:nvSpPr>
        <p:spPr>
          <a:xfrm>
            <a:off x="0" y="0"/>
            <a:ext cx="12192000" cy="741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2743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 Website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1" name="Google Shape;341;p37"/>
          <p:cNvSpPr txBox="1"/>
          <p:nvPr>
            <p:ph idx="10" type="dt"/>
          </p:nvPr>
        </p:nvSpPr>
        <p:spPr>
          <a:xfrm>
            <a:off x="6096000" y="6568457"/>
            <a:ext cx="2743200" cy="289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/>
          </a:p>
        </p:txBody>
      </p:sp>
      <p:sp>
        <p:nvSpPr>
          <p:cNvPr id="342" name="Google Shape;342;p37"/>
          <p:cNvSpPr txBox="1"/>
          <p:nvPr>
            <p:ph idx="11" type="ftr"/>
          </p:nvPr>
        </p:nvSpPr>
        <p:spPr>
          <a:xfrm>
            <a:off x="0" y="6568457"/>
            <a:ext cx="6096000" cy="289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/>
          </a:p>
        </p:txBody>
      </p:sp>
      <p:sp>
        <p:nvSpPr>
          <p:cNvPr id="343" name="Google Shape;343;p37"/>
          <p:cNvSpPr txBox="1"/>
          <p:nvPr>
            <p:ph idx="12" type="sldNum"/>
          </p:nvPr>
        </p:nvSpPr>
        <p:spPr>
          <a:xfrm>
            <a:off x="8839200" y="6568457"/>
            <a:ext cx="3352800" cy="289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44" name="Google Shape;344;p37"/>
          <p:cNvSpPr txBox="1"/>
          <p:nvPr/>
        </p:nvSpPr>
        <p:spPr>
          <a:xfrm>
            <a:off x="-13175" y="6070175"/>
            <a:ext cx="12192000" cy="7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Showing Created View(Using Nested Subquery, </a:t>
            </a:r>
            <a:r>
              <a:rPr lang="en-US" sz="29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Not Exists Clause and Cross Join</a:t>
            </a:r>
            <a:r>
              <a:rPr lang="en-US" sz="29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sz="29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5" name="Google Shape;34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02325"/>
            <a:ext cx="6095999" cy="51861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81055" y="902325"/>
            <a:ext cx="5984022" cy="5186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38"/>
          <p:cNvSpPr txBox="1"/>
          <p:nvPr>
            <p:ph type="title"/>
          </p:nvPr>
        </p:nvSpPr>
        <p:spPr>
          <a:xfrm>
            <a:off x="0" y="0"/>
            <a:ext cx="12192000" cy="741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2743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 Website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2" name="Google Shape;352;p38"/>
          <p:cNvSpPr txBox="1"/>
          <p:nvPr>
            <p:ph idx="10" type="dt"/>
          </p:nvPr>
        </p:nvSpPr>
        <p:spPr>
          <a:xfrm>
            <a:off x="6096000" y="6568457"/>
            <a:ext cx="2743200" cy="289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/>
          </a:p>
        </p:txBody>
      </p:sp>
      <p:sp>
        <p:nvSpPr>
          <p:cNvPr id="353" name="Google Shape;353;p38"/>
          <p:cNvSpPr txBox="1"/>
          <p:nvPr>
            <p:ph idx="11" type="ftr"/>
          </p:nvPr>
        </p:nvSpPr>
        <p:spPr>
          <a:xfrm>
            <a:off x="0" y="6568457"/>
            <a:ext cx="6096000" cy="289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/>
          </a:p>
        </p:txBody>
      </p:sp>
      <p:sp>
        <p:nvSpPr>
          <p:cNvPr id="354" name="Google Shape;354;p38"/>
          <p:cNvSpPr txBox="1"/>
          <p:nvPr>
            <p:ph idx="12" type="sldNum"/>
          </p:nvPr>
        </p:nvSpPr>
        <p:spPr>
          <a:xfrm>
            <a:off x="8839200" y="6568457"/>
            <a:ext cx="3352800" cy="289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55" name="Google Shape;355;p38"/>
          <p:cNvSpPr txBox="1"/>
          <p:nvPr/>
        </p:nvSpPr>
        <p:spPr>
          <a:xfrm>
            <a:off x="150463" y="6029800"/>
            <a:ext cx="11315400" cy="7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Showing Created View (Using With Clause and Case Statement)</a:t>
            </a:r>
            <a:endParaRPr sz="29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6" name="Google Shape;35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1400" y="887875"/>
            <a:ext cx="6933523" cy="5147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5"/>
          <p:cNvSpPr txBox="1"/>
          <p:nvPr>
            <p:ph type="title"/>
          </p:nvPr>
        </p:nvSpPr>
        <p:spPr>
          <a:xfrm>
            <a:off x="0" y="0"/>
            <a:ext cx="12192000" cy="907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2743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 Schema Diagram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15"/>
          <p:cNvSpPr txBox="1"/>
          <p:nvPr>
            <p:ph idx="1" type="body"/>
          </p:nvPr>
        </p:nvSpPr>
        <p:spPr>
          <a:xfrm>
            <a:off x="137525" y="991975"/>
            <a:ext cx="2743200" cy="54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7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Rectangles:</a:t>
            </a:r>
            <a:r>
              <a:rPr lang="en-US" sz="197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 tables with names </a:t>
            </a:r>
            <a:endParaRPr sz="197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7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7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Fields: </a:t>
            </a:r>
            <a:r>
              <a:rPr lang="en-US" sz="197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Listed with respective data types</a:t>
            </a:r>
            <a:endParaRPr sz="197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7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7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Primary Keys:</a:t>
            </a:r>
            <a:r>
              <a:rPr lang="en-US" sz="197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 vertical green lines along the left edge of fields</a:t>
            </a:r>
            <a:endParaRPr sz="197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7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7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Connecting Lines:</a:t>
            </a:r>
            <a:r>
              <a:rPr lang="en-US" sz="197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 relationships between tables</a:t>
            </a:r>
            <a:endParaRPr sz="197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7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7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Red Symbols:</a:t>
            </a:r>
            <a:r>
              <a:rPr lang="en-US" sz="197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 Mark the parent/primary key side of relationships</a:t>
            </a:r>
            <a:endParaRPr sz="197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t/>
            </a:r>
            <a:endParaRPr sz="207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t/>
            </a:r>
            <a:endParaRPr sz="287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p15"/>
          <p:cNvSpPr txBox="1"/>
          <p:nvPr>
            <p:ph idx="10" type="dt"/>
          </p:nvPr>
        </p:nvSpPr>
        <p:spPr>
          <a:xfrm>
            <a:off x="6096000" y="6568457"/>
            <a:ext cx="2743200" cy="289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/>
          </a:p>
        </p:txBody>
      </p:sp>
      <p:sp>
        <p:nvSpPr>
          <p:cNvPr id="108" name="Google Shape;108;p15"/>
          <p:cNvSpPr txBox="1"/>
          <p:nvPr>
            <p:ph idx="11" type="ftr"/>
          </p:nvPr>
        </p:nvSpPr>
        <p:spPr>
          <a:xfrm>
            <a:off x="0" y="6568457"/>
            <a:ext cx="6096000" cy="289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/>
          </a:p>
        </p:txBody>
      </p:sp>
      <p:sp>
        <p:nvSpPr>
          <p:cNvPr id="109" name="Google Shape;109;p15"/>
          <p:cNvSpPr txBox="1"/>
          <p:nvPr>
            <p:ph idx="12" type="sldNum"/>
          </p:nvPr>
        </p:nvSpPr>
        <p:spPr>
          <a:xfrm>
            <a:off x="8839200" y="6568457"/>
            <a:ext cx="3352800" cy="289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0" name="Google Shape;110;p15"/>
          <p:cNvSpPr/>
          <p:nvPr/>
        </p:nvSpPr>
        <p:spPr>
          <a:xfrm>
            <a:off x="1597500" y="5969350"/>
            <a:ext cx="10594500" cy="599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1" name="Google Shape;11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9325" y="907500"/>
            <a:ext cx="8989976" cy="5633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6"/>
          <p:cNvSpPr txBox="1"/>
          <p:nvPr>
            <p:ph type="title"/>
          </p:nvPr>
        </p:nvSpPr>
        <p:spPr>
          <a:xfrm>
            <a:off x="0" y="-307200"/>
            <a:ext cx="12192000" cy="907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2743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960"/>
              <a:buFont typeface="Arial"/>
              <a:buNone/>
            </a:pPr>
            <a:r>
              <a:rPr lang="en-US" sz="3359">
                <a:latin typeface="Calibri"/>
                <a:ea typeface="Calibri"/>
                <a:cs typeface="Calibri"/>
                <a:sym typeface="Calibri"/>
              </a:rPr>
              <a:t> E-R Diagram</a:t>
            </a:r>
            <a:endParaRPr sz="3359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p16"/>
          <p:cNvSpPr txBox="1"/>
          <p:nvPr>
            <p:ph idx="10" type="dt"/>
          </p:nvPr>
        </p:nvSpPr>
        <p:spPr>
          <a:xfrm>
            <a:off x="6096000" y="6568457"/>
            <a:ext cx="2743200" cy="289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/>
          </a:p>
        </p:txBody>
      </p:sp>
      <p:sp>
        <p:nvSpPr>
          <p:cNvPr id="118" name="Google Shape;118;p16"/>
          <p:cNvSpPr txBox="1"/>
          <p:nvPr>
            <p:ph idx="11" type="ftr"/>
          </p:nvPr>
        </p:nvSpPr>
        <p:spPr>
          <a:xfrm>
            <a:off x="0" y="6568457"/>
            <a:ext cx="6096000" cy="289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/>
          </a:p>
        </p:txBody>
      </p:sp>
      <p:sp>
        <p:nvSpPr>
          <p:cNvPr id="119" name="Google Shape;119;p16"/>
          <p:cNvSpPr txBox="1"/>
          <p:nvPr>
            <p:ph idx="12" type="sldNum"/>
          </p:nvPr>
        </p:nvSpPr>
        <p:spPr>
          <a:xfrm>
            <a:off x="8839200" y="6568457"/>
            <a:ext cx="3352800" cy="289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20" name="Google Shape;12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26500"/>
            <a:ext cx="12115800" cy="60259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7"/>
          <p:cNvSpPr txBox="1"/>
          <p:nvPr>
            <p:ph type="title"/>
          </p:nvPr>
        </p:nvSpPr>
        <p:spPr>
          <a:xfrm>
            <a:off x="0" y="0"/>
            <a:ext cx="12192000" cy="907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2743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 Normal Form Analysis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126;p17"/>
          <p:cNvSpPr txBox="1"/>
          <p:nvPr>
            <p:ph idx="10" type="dt"/>
          </p:nvPr>
        </p:nvSpPr>
        <p:spPr>
          <a:xfrm>
            <a:off x="6096000" y="6568457"/>
            <a:ext cx="2743200" cy="289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/>
          </a:p>
        </p:txBody>
      </p:sp>
      <p:sp>
        <p:nvSpPr>
          <p:cNvPr id="127" name="Google Shape;127;p17"/>
          <p:cNvSpPr txBox="1"/>
          <p:nvPr>
            <p:ph idx="11" type="ftr"/>
          </p:nvPr>
        </p:nvSpPr>
        <p:spPr>
          <a:xfrm>
            <a:off x="0" y="6568457"/>
            <a:ext cx="6096000" cy="289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/>
          </a:p>
        </p:txBody>
      </p:sp>
      <p:sp>
        <p:nvSpPr>
          <p:cNvPr id="128" name="Google Shape;128;p17"/>
          <p:cNvSpPr txBox="1"/>
          <p:nvPr>
            <p:ph idx="12" type="sldNum"/>
          </p:nvPr>
        </p:nvSpPr>
        <p:spPr>
          <a:xfrm>
            <a:off x="8839200" y="6568457"/>
            <a:ext cx="3352800" cy="289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9" name="Google Shape;129;p17"/>
          <p:cNvSpPr txBox="1"/>
          <p:nvPr/>
        </p:nvSpPr>
        <p:spPr>
          <a:xfrm>
            <a:off x="214350" y="898675"/>
            <a:ext cx="1505100" cy="7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1NF </a:t>
            </a:r>
            <a:endParaRPr sz="29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17"/>
          <p:cNvSpPr txBox="1"/>
          <p:nvPr/>
        </p:nvSpPr>
        <p:spPr>
          <a:xfrm>
            <a:off x="366750" y="1538300"/>
            <a:ext cx="4880100" cy="17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200">
                <a:solidFill>
                  <a:srgbClr val="434343"/>
                </a:solidFill>
              </a:rPr>
              <a:t>All tables satisfy 1NF</a:t>
            </a:r>
            <a:endParaRPr sz="2200">
              <a:solidFill>
                <a:srgbClr val="434343"/>
              </a:solidFill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434343"/>
              </a:buClr>
              <a:buSzPts val="2200"/>
              <a:buChar char="●"/>
            </a:pPr>
            <a:r>
              <a:rPr lang="en-US" sz="2200">
                <a:solidFill>
                  <a:srgbClr val="434343"/>
                </a:solidFill>
              </a:rPr>
              <a:t>Atomic values only</a:t>
            </a:r>
            <a:endParaRPr sz="2200">
              <a:solidFill>
                <a:srgbClr val="434343"/>
              </a:solidFill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200"/>
              <a:buChar char="●"/>
            </a:pPr>
            <a:r>
              <a:rPr lang="en-US" sz="2200">
                <a:solidFill>
                  <a:srgbClr val="434343"/>
                </a:solidFill>
              </a:rPr>
              <a:t>No repeating groups</a:t>
            </a:r>
            <a:endParaRPr sz="2200">
              <a:solidFill>
                <a:srgbClr val="434343"/>
              </a:solidFill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200"/>
              <a:buChar char="●"/>
            </a:pPr>
            <a:r>
              <a:rPr lang="en-US" sz="2200">
                <a:solidFill>
                  <a:srgbClr val="434343"/>
                </a:solidFill>
              </a:rPr>
              <a:t>Single values per attribute</a:t>
            </a:r>
            <a:endParaRPr sz="2700">
              <a:solidFill>
                <a:srgbClr val="434343"/>
              </a:solidFill>
            </a:endParaRPr>
          </a:p>
        </p:txBody>
      </p:sp>
      <p:sp>
        <p:nvSpPr>
          <p:cNvPr id="131" name="Google Shape;131;p17"/>
          <p:cNvSpPr txBox="1"/>
          <p:nvPr/>
        </p:nvSpPr>
        <p:spPr>
          <a:xfrm>
            <a:off x="138150" y="3420900"/>
            <a:ext cx="4461600" cy="5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2NF </a:t>
            </a:r>
            <a:endParaRPr sz="29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17"/>
          <p:cNvSpPr txBox="1"/>
          <p:nvPr/>
        </p:nvSpPr>
        <p:spPr>
          <a:xfrm>
            <a:off x="350050" y="4010825"/>
            <a:ext cx="5638500" cy="27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200">
                <a:solidFill>
                  <a:srgbClr val="434343"/>
                </a:solidFill>
              </a:rPr>
              <a:t>All tables satisfy 2NF</a:t>
            </a:r>
            <a:endParaRPr sz="2200">
              <a:solidFill>
                <a:srgbClr val="434343"/>
              </a:solidFill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434343"/>
              </a:buClr>
              <a:buSzPts val="2200"/>
              <a:buChar char="●"/>
            </a:pPr>
            <a:r>
              <a:rPr lang="en-US" sz="2200">
                <a:solidFill>
                  <a:srgbClr val="434343"/>
                </a:solidFill>
              </a:rPr>
              <a:t>Single-key tables: No partial dependencies</a:t>
            </a:r>
            <a:endParaRPr sz="2200">
              <a:solidFill>
                <a:srgbClr val="434343"/>
              </a:solidFill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200"/>
              <a:buChar char="●"/>
            </a:pPr>
            <a:r>
              <a:rPr lang="en-US" sz="2200">
                <a:solidFill>
                  <a:srgbClr val="434343"/>
                </a:solidFill>
              </a:rPr>
              <a:t>Composite-key tables: Non-key attributes depend on entire primary key</a:t>
            </a:r>
            <a:endParaRPr sz="22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434343"/>
              </a:solidFill>
            </a:endParaRPr>
          </a:p>
        </p:txBody>
      </p:sp>
      <p:sp>
        <p:nvSpPr>
          <p:cNvPr id="133" name="Google Shape;133;p17"/>
          <p:cNvSpPr txBox="1"/>
          <p:nvPr/>
        </p:nvSpPr>
        <p:spPr>
          <a:xfrm>
            <a:off x="6157950" y="898675"/>
            <a:ext cx="2492400" cy="7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3NF </a:t>
            </a:r>
            <a:endParaRPr sz="29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p17"/>
          <p:cNvSpPr txBox="1"/>
          <p:nvPr/>
        </p:nvSpPr>
        <p:spPr>
          <a:xfrm>
            <a:off x="6398425" y="1480900"/>
            <a:ext cx="4778700" cy="24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434343"/>
                </a:solidFill>
              </a:rPr>
              <a:t>All tables satisfy 3NF</a:t>
            </a:r>
            <a:endParaRPr sz="2200">
              <a:solidFill>
                <a:srgbClr val="434343"/>
              </a:solidFill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434343"/>
              </a:buClr>
              <a:buSzPts val="2200"/>
              <a:buChar char="●"/>
            </a:pPr>
            <a:r>
              <a:rPr lang="en-US" sz="2200">
                <a:solidFill>
                  <a:srgbClr val="434343"/>
                </a:solidFill>
              </a:rPr>
              <a:t>No transitive dependencies</a:t>
            </a:r>
            <a:endParaRPr sz="2200">
              <a:solidFill>
                <a:srgbClr val="434343"/>
              </a:solidFill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200"/>
              <a:buChar char="●"/>
            </a:pPr>
            <a:r>
              <a:rPr lang="en-US" sz="2200">
                <a:solidFill>
                  <a:srgbClr val="434343"/>
                </a:solidFill>
              </a:rPr>
              <a:t>All non-key attributes depend directly on primary key</a:t>
            </a:r>
            <a:endParaRPr sz="22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rgbClr val="434343"/>
              </a:solidFill>
            </a:endParaRPr>
          </a:p>
        </p:txBody>
      </p:sp>
      <p:sp>
        <p:nvSpPr>
          <p:cNvPr id="135" name="Google Shape;135;p17"/>
          <p:cNvSpPr txBox="1"/>
          <p:nvPr/>
        </p:nvSpPr>
        <p:spPr>
          <a:xfrm>
            <a:off x="6157950" y="3421850"/>
            <a:ext cx="2492400" cy="5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BCNF </a:t>
            </a:r>
            <a:endParaRPr sz="29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17"/>
          <p:cNvSpPr txBox="1"/>
          <p:nvPr/>
        </p:nvSpPr>
        <p:spPr>
          <a:xfrm>
            <a:off x="6398425" y="4023975"/>
            <a:ext cx="5805600" cy="15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434343"/>
                </a:solidFill>
              </a:rPr>
              <a:t>All tables satisfy BCNF</a:t>
            </a:r>
            <a:endParaRPr sz="2200">
              <a:solidFill>
                <a:srgbClr val="434343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200"/>
              <a:buChar char="●"/>
            </a:pPr>
            <a:r>
              <a:rPr lang="en-US" sz="2200">
                <a:solidFill>
                  <a:srgbClr val="434343"/>
                </a:solidFill>
              </a:rPr>
              <a:t>For all FDs X → Y, X is a superkey</a:t>
            </a:r>
            <a:endParaRPr sz="2200">
              <a:solidFill>
                <a:srgbClr val="434343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200"/>
              <a:buChar char="●"/>
            </a:pPr>
            <a:r>
              <a:rPr lang="en-US" sz="2200">
                <a:solidFill>
                  <a:srgbClr val="434343"/>
                </a:solidFill>
              </a:rPr>
              <a:t>Alternate candidate keys properly handled</a:t>
            </a:r>
            <a:endParaRPr sz="2200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8"/>
          <p:cNvSpPr txBox="1"/>
          <p:nvPr>
            <p:ph type="title"/>
          </p:nvPr>
        </p:nvSpPr>
        <p:spPr>
          <a:xfrm>
            <a:off x="0" y="0"/>
            <a:ext cx="12192000" cy="741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2743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 Website - Introductory, Sign Up and Sign In Page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p18"/>
          <p:cNvSpPr txBox="1"/>
          <p:nvPr>
            <p:ph idx="10" type="dt"/>
          </p:nvPr>
        </p:nvSpPr>
        <p:spPr>
          <a:xfrm>
            <a:off x="6096000" y="6568457"/>
            <a:ext cx="2743200" cy="289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/>
          </a:p>
        </p:txBody>
      </p:sp>
      <p:sp>
        <p:nvSpPr>
          <p:cNvPr id="143" name="Google Shape;143;p18"/>
          <p:cNvSpPr txBox="1"/>
          <p:nvPr>
            <p:ph idx="11" type="ftr"/>
          </p:nvPr>
        </p:nvSpPr>
        <p:spPr>
          <a:xfrm>
            <a:off x="0" y="6568457"/>
            <a:ext cx="6096000" cy="289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/>
          </a:p>
        </p:txBody>
      </p:sp>
      <p:sp>
        <p:nvSpPr>
          <p:cNvPr id="144" name="Google Shape;144;p18"/>
          <p:cNvSpPr txBox="1"/>
          <p:nvPr>
            <p:ph idx="12" type="sldNum"/>
          </p:nvPr>
        </p:nvSpPr>
        <p:spPr>
          <a:xfrm>
            <a:off x="8839200" y="6568457"/>
            <a:ext cx="3352800" cy="289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45" name="Google Shape;14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8128" y="1588200"/>
            <a:ext cx="3819173" cy="4219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60450" y="1588200"/>
            <a:ext cx="3455925" cy="3988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1622175"/>
            <a:ext cx="4419599" cy="4045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9"/>
          <p:cNvSpPr txBox="1"/>
          <p:nvPr>
            <p:ph type="title"/>
          </p:nvPr>
        </p:nvSpPr>
        <p:spPr>
          <a:xfrm>
            <a:off x="0" y="0"/>
            <a:ext cx="12192000" cy="741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2743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Clr>
                <a:schemeClr val="lt1"/>
              </a:buClr>
              <a:buSzPct val="100000"/>
              <a:buFont typeface="Arial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Tech Stack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19"/>
          <p:cNvSpPr txBox="1"/>
          <p:nvPr>
            <p:ph idx="10" type="dt"/>
          </p:nvPr>
        </p:nvSpPr>
        <p:spPr>
          <a:xfrm>
            <a:off x="6096000" y="6568457"/>
            <a:ext cx="2743200" cy="289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/>
          </a:p>
        </p:txBody>
      </p:sp>
      <p:sp>
        <p:nvSpPr>
          <p:cNvPr id="154" name="Google Shape;154;p19"/>
          <p:cNvSpPr txBox="1"/>
          <p:nvPr>
            <p:ph idx="11" type="ftr"/>
          </p:nvPr>
        </p:nvSpPr>
        <p:spPr>
          <a:xfrm>
            <a:off x="0" y="6568457"/>
            <a:ext cx="6096000" cy="289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/>
          </a:p>
        </p:txBody>
      </p:sp>
      <p:sp>
        <p:nvSpPr>
          <p:cNvPr id="155" name="Google Shape;155;p19"/>
          <p:cNvSpPr txBox="1"/>
          <p:nvPr>
            <p:ph idx="12" type="sldNum"/>
          </p:nvPr>
        </p:nvSpPr>
        <p:spPr>
          <a:xfrm>
            <a:off x="8839200" y="6568457"/>
            <a:ext cx="3352800" cy="289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6" name="Google Shape;156;p19"/>
          <p:cNvSpPr txBox="1"/>
          <p:nvPr/>
        </p:nvSpPr>
        <p:spPr>
          <a:xfrm>
            <a:off x="933475" y="1402425"/>
            <a:ext cx="89169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</a:rPr>
              <a:t>Database			: 	  Supabase (PostgreSQL)</a:t>
            </a:r>
            <a:endParaRPr sz="2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</a:rPr>
              <a:t>Web Framework	: 	  Next.Js + Typescript</a:t>
            </a:r>
            <a:endParaRPr sz="2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</a:rPr>
              <a:t>Deployment		: 	  Vercel</a:t>
            </a:r>
            <a:endParaRPr sz="2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</a:rPr>
              <a:t>Version Control	: 	  Github</a:t>
            </a:r>
            <a:endParaRPr sz="2800">
              <a:solidFill>
                <a:schemeClr val="dk1"/>
              </a:solidFill>
            </a:endParaRPr>
          </a:p>
        </p:txBody>
      </p:sp>
      <p:pic>
        <p:nvPicPr>
          <p:cNvPr id="157" name="Google Shape;15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29849" y="1549600"/>
            <a:ext cx="370667" cy="37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83958" y="3477541"/>
            <a:ext cx="289524" cy="289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94417" y="2841301"/>
            <a:ext cx="289520" cy="28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44957" y="2162917"/>
            <a:ext cx="370666" cy="37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0"/>
          <p:cNvSpPr txBox="1"/>
          <p:nvPr>
            <p:ph type="title"/>
          </p:nvPr>
        </p:nvSpPr>
        <p:spPr>
          <a:xfrm>
            <a:off x="0" y="0"/>
            <a:ext cx="12192000" cy="741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2743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Website - Recipes Page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20"/>
          <p:cNvSpPr txBox="1"/>
          <p:nvPr>
            <p:ph idx="10" type="dt"/>
          </p:nvPr>
        </p:nvSpPr>
        <p:spPr>
          <a:xfrm>
            <a:off x="6096000" y="6568457"/>
            <a:ext cx="2743200" cy="289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/>
          </a:p>
        </p:txBody>
      </p:sp>
      <p:sp>
        <p:nvSpPr>
          <p:cNvPr id="167" name="Google Shape;167;p20"/>
          <p:cNvSpPr txBox="1"/>
          <p:nvPr>
            <p:ph idx="11" type="ftr"/>
          </p:nvPr>
        </p:nvSpPr>
        <p:spPr>
          <a:xfrm>
            <a:off x="0" y="6568457"/>
            <a:ext cx="6096000" cy="289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/>
          </a:p>
        </p:txBody>
      </p:sp>
      <p:sp>
        <p:nvSpPr>
          <p:cNvPr id="168" name="Google Shape;168;p20"/>
          <p:cNvSpPr txBox="1"/>
          <p:nvPr>
            <p:ph idx="12" type="sldNum"/>
          </p:nvPr>
        </p:nvSpPr>
        <p:spPr>
          <a:xfrm>
            <a:off x="8839200" y="6568457"/>
            <a:ext cx="3352800" cy="289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9" name="Google Shape;169;p20"/>
          <p:cNvSpPr txBox="1"/>
          <p:nvPr/>
        </p:nvSpPr>
        <p:spPr>
          <a:xfrm>
            <a:off x="885300" y="6023725"/>
            <a:ext cx="7344300" cy="7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Use of Exists Clause with Sorting(Order By)</a:t>
            </a:r>
            <a:endParaRPr sz="29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" name="Google Shape;17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8752" y="864175"/>
            <a:ext cx="10179948" cy="515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1"/>
          <p:cNvSpPr txBox="1"/>
          <p:nvPr>
            <p:ph type="title"/>
          </p:nvPr>
        </p:nvSpPr>
        <p:spPr>
          <a:xfrm>
            <a:off x="0" y="0"/>
            <a:ext cx="12192000" cy="741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2743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Website - Recipes Page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21"/>
          <p:cNvSpPr txBox="1"/>
          <p:nvPr>
            <p:ph idx="10" type="dt"/>
          </p:nvPr>
        </p:nvSpPr>
        <p:spPr>
          <a:xfrm>
            <a:off x="6096000" y="6568457"/>
            <a:ext cx="2743200" cy="289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/>
          </a:p>
        </p:txBody>
      </p:sp>
      <p:sp>
        <p:nvSpPr>
          <p:cNvPr id="177" name="Google Shape;177;p21"/>
          <p:cNvSpPr txBox="1"/>
          <p:nvPr>
            <p:ph idx="11" type="ftr"/>
          </p:nvPr>
        </p:nvSpPr>
        <p:spPr>
          <a:xfrm>
            <a:off x="0" y="6568457"/>
            <a:ext cx="6096000" cy="289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/>
          </a:p>
        </p:txBody>
      </p:sp>
      <p:sp>
        <p:nvSpPr>
          <p:cNvPr id="178" name="Google Shape;178;p21"/>
          <p:cNvSpPr txBox="1"/>
          <p:nvPr>
            <p:ph idx="12" type="sldNum"/>
          </p:nvPr>
        </p:nvSpPr>
        <p:spPr>
          <a:xfrm>
            <a:off x="8839200" y="6568457"/>
            <a:ext cx="3352800" cy="289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9" name="Google Shape;179;p21"/>
          <p:cNvSpPr txBox="1"/>
          <p:nvPr/>
        </p:nvSpPr>
        <p:spPr>
          <a:xfrm>
            <a:off x="1298850" y="6024725"/>
            <a:ext cx="7344300" cy="7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Use of Set Operations (Intersection)</a:t>
            </a:r>
            <a:endParaRPr sz="29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0" name="Google Shape;18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7900" y="817500"/>
            <a:ext cx="10248750" cy="527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beamer">
  <a:themeElements>
    <a:clrScheme name="BeamerBlu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3331B4"/>
      </a:accent1>
      <a:accent2>
        <a:srgbClr val="26268C"/>
      </a:accent2>
      <a:accent3>
        <a:srgbClr val="1C1B67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